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elix Titling" panose="04060505060202020A04" pitchFamily="82" charset="0"/>
      <p:regular r:id="rId40"/>
    </p:embeddedFont>
    <p:embeddedFont>
      <p:font typeface="Yu Gothic Light" panose="020B0300000000000000" pitchFamily="34" charset="-128"/>
      <p:regular r:id="rId41"/>
    </p:embeddedFont>
    <p:embeddedFont>
      <p:font typeface="微软雅黑" panose="020B0503020204020204" pitchFamily="34" charset="-122"/>
      <p:regular r:id="rId42"/>
    </p:embeddedFont>
    <p:embeddedFont>
      <p:font typeface="Calibri" panose="020F0502020204030204"/>
      <p:regular r:id="rId43"/>
      <p:bold r:id="rId44"/>
      <p:italic r:id="rId45"/>
      <p:boldItalic r:id="rId46"/>
    </p:embeddedFont>
    <p:embeddedFont>
      <p:font typeface="方正铁筋隶书简体" panose="03000509000000000000" pitchFamily="65" charset="-122"/>
      <p:regular r:id="rId47"/>
    </p:embeddedFont>
    <p:embeddedFont>
      <p:font typeface="Ebrima" panose="02000000000000000000" pitchFamily="2" charset="0"/>
      <p:regular r:id="rId48"/>
      <p:bold r:id="rId49"/>
    </p:embeddedFont>
    <p:embeddedFont>
      <p:font typeface="方正卡通简体" panose="03000509000000000000" pitchFamily="65" charset="-122"/>
      <p:regular r:id="rId50"/>
    </p:embeddedFont>
    <p:embeddedFont>
      <p:font typeface="Calibri Light" panose="020F0302020204030204" charset="0"/>
      <p:regular r:id="rId51"/>
      <p:italic r:id="rId52"/>
    </p:embeddedFont>
    <p:embeddedFont>
      <p:font typeface="专业字体设计服务/WWW.ZTSGC.COM/" panose="02000000000000000000" pitchFamily="2" charset="-122"/>
      <p:regular r:id="rId5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2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8.fntdata"/><Relationship Id="rId52" Type="http://schemas.openxmlformats.org/officeDocument/2006/relationships/font" Target="fonts/font17.fntdata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474DE-4D53-41D8-92AD-324D0284CF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42DB9-1F2F-4A2C-BDA7-3AA2E70683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11803-70BA-4241-A7F1-961B9C27A09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12190413" cy="6935806"/>
            <a:chOff x="0" y="0"/>
            <a:chExt cx="12192000" cy="69342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 t="9638" r="1" b="9639"/>
          <a:stretch>
            <a:fillRect/>
          </a:stretch>
        </p:blipFill>
        <p:spPr>
          <a:xfrm>
            <a:off x="-1813" y="-38109"/>
            <a:ext cx="12190412" cy="69358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任意多边形 5"/>
          <p:cNvSpPr/>
          <p:nvPr/>
        </p:nvSpPr>
        <p:spPr>
          <a:xfrm rot="18177226" flipH="1">
            <a:off x="-916891" y="-721714"/>
            <a:ext cx="9217289" cy="7219092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8500" h="6883400">
                <a:moveTo>
                  <a:pt x="0" y="12700"/>
                </a:moveTo>
                <a:lnTo>
                  <a:pt x="0" y="63500"/>
                </a:lnTo>
                <a:lnTo>
                  <a:pt x="3937000" y="6883400"/>
                </a:lnTo>
                <a:lnTo>
                  <a:pt x="9588500" y="6870700"/>
                </a:lnTo>
                <a:cubicBezTo>
                  <a:pt x="9584267" y="4580467"/>
                  <a:pt x="9580033" y="2290233"/>
                  <a:pt x="9575800" y="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38109"/>
            <a:ext cx="12226920" cy="6935806"/>
            <a:chOff x="0" y="-866091"/>
            <a:chExt cx="12192000" cy="8590180"/>
          </a:xfrm>
        </p:grpSpPr>
        <p:sp>
          <p:nvSpPr>
            <p:cNvPr id="5" name="矩形 4"/>
            <p:cNvSpPr/>
            <p:nvPr/>
          </p:nvSpPr>
          <p:spPr>
            <a:xfrm>
              <a:off x="0" y="-866090"/>
              <a:ext cx="80821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8377084" y="-866091"/>
              <a:ext cx="38149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" name="任意多边形 7"/>
          <p:cNvSpPr/>
          <p:nvPr/>
        </p:nvSpPr>
        <p:spPr>
          <a:xfrm rot="3679798">
            <a:off x="9164739" y="3838554"/>
            <a:ext cx="3854363" cy="4568614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  <a:gd name="connsiteX0-1" fmla="*/ 0 w 9575800"/>
              <a:gd name="connsiteY0-2" fmla="*/ 12700 h 6883400"/>
              <a:gd name="connsiteX1-3" fmla="*/ 0 w 9575800"/>
              <a:gd name="connsiteY1-4" fmla="*/ 63500 h 6883400"/>
              <a:gd name="connsiteX2-5" fmla="*/ 3937000 w 9575800"/>
              <a:gd name="connsiteY2-6" fmla="*/ 6883400 h 6883400"/>
              <a:gd name="connsiteX3-7" fmla="*/ 9575800 w 9575800"/>
              <a:gd name="connsiteY3-8" fmla="*/ 0 h 6883400"/>
              <a:gd name="connsiteX4-9" fmla="*/ 0 w 9575800"/>
              <a:gd name="connsiteY4-10" fmla="*/ 12700 h 6883400"/>
              <a:gd name="connsiteX0-11" fmla="*/ 0 w 9575800"/>
              <a:gd name="connsiteY0-12" fmla="*/ 12700 h 6929760"/>
              <a:gd name="connsiteX1-13" fmla="*/ 0 w 9575800"/>
              <a:gd name="connsiteY1-14" fmla="*/ 63500 h 6929760"/>
              <a:gd name="connsiteX2-15" fmla="*/ 3962598 w 9575800"/>
              <a:gd name="connsiteY2-16" fmla="*/ 6929760 h 6929760"/>
              <a:gd name="connsiteX3-17" fmla="*/ 9575800 w 9575800"/>
              <a:gd name="connsiteY3-18" fmla="*/ 0 h 6929760"/>
              <a:gd name="connsiteX4-19" fmla="*/ 0 w 9575800"/>
              <a:gd name="connsiteY4-20" fmla="*/ 12700 h 6929760"/>
              <a:gd name="connsiteX0-21" fmla="*/ 0 w 5394685"/>
              <a:gd name="connsiteY0-22" fmla="*/ 0 h 6917060"/>
              <a:gd name="connsiteX1-23" fmla="*/ 0 w 5394685"/>
              <a:gd name="connsiteY1-24" fmla="*/ 50800 h 6917060"/>
              <a:gd name="connsiteX2-25" fmla="*/ 3962598 w 5394685"/>
              <a:gd name="connsiteY2-26" fmla="*/ 6917060 h 6917060"/>
              <a:gd name="connsiteX3-27" fmla="*/ 5394685 w 5394685"/>
              <a:gd name="connsiteY3-28" fmla="*/ 4419577 h 6917060"/>
              <a:gd name="connsiteX4-29" fmla="*/ 0 w 5394685"/>
              <a:gd name="connsiteY4-30" fmla="*/ 0 h 6917060"/>
              <a:gd name="connsiteX0-31" fmla="*/ 818730 w 5394685"/>
              <a:gd name="connsiteY0-32" fmla="*/ 395472 h 6866260"/>
              <a:gd name="connsiteX1-33" fmla="*/ 0 w 5394685"/>
              <a:gd name="connsiteY1-34" fmla="*/ 0 h 6866260"/>
              <a:gd name="connsiteX2-35" fmla="*/ 3962598 w 5394685"/>
              <a:gd name="connsiteY2-36" fmla="*/ 6866260 h 6866260"/>
              <a:gd name="connsiteX3-37" fmla="*/ 5394685 w 5394685"/>
              <a:gd name="connsiteY3-38" fmla="*/ 4368777 h 6866260"/>
              <a:gd name="connsiteX4-39" fmla="*/ 818730 w 5394685"/>
              <a:gd name="connsiteY4-40" fmla="*/ 395472 h 6866260"/>
              <a:gd name="connsiteX0-41" fmla="*/ 5394685 w 5394685"/>
              <a:gd name="connsiteY0-42" fmla="*/ 4368777 h 6866260"/>
              <a:gd name="connsiteX1-43" fmla="*/ 0 w 5394685"/>
              <a:gd name="connsiteY1-44" fmla="*/ 0 h 6866260"/>
              <a:gd name="connsiteX2-45" fmla="*/ 3962598 w 5394685"/>
              <a:gd name="connsiteY2-46" fmla="*/ 6866260 h 6866260"/>
              <a:gd name="connsiteX3-47" fmla="*/ 5394685 w 5394685"/>
              <a:gd name="connsiteY3-48" fmla="*/ 4368777 h 6866260"/>
              <a:gd name="connsiteX0-49" fmla="*/ 4063367 w 4063367"/>
              <a:gd name="connsiteY0-50" fmla="*/ 2071726 h 4569209"/>
              <a:gd name="connsiteX1-51" fmla="*/ 0 w 4063367"/>
              <a:gd name="connsiteY1-52" fmla="*/ 0 h 4569209"/>
              <a:gd name="connsiteX2-53" fmla="*/ 2631280 w 4063367"/>
              <a:gd name="connsiteY2-54" fmla="*/ 4569209 h 4569209"/>
              <a:gd name="connsiteX3-55" fmla="*/ 4063367 w 4063367"/>
              <a:gd name="connsiteY3-56" fmla="*/ 2071726 h 4569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063367" h="4569209">
                <a:moveTo>
                  <a:pt x="4063367" y="2071726"/>
                </a:moveTo>
                <a:lnTo>
                  <a:pt x="0" y="0"/>
                </a:lnTo>
                <a:lnTo>
                  <a:pt x="2631280" y="4569209"/>
                </a:lnTo>
                <a:lnTo>
                  <a:pt x="4063367" y="2071726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-14513" y="-869815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91148" y="2812635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617075" y="3016006"/>
            <a:ext cx="7109850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900" dirty="0">
                <a:ln w="0"/>
                <a:solidFill>
                  <a:prstClr val="white">
                    <a:lumMod val="85000"/>
                  </a:prst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POWERPOIN</a:t>
            </a:r>
            <a:r>
              <a:rPr lang="en-US" altLang="zh-CN" sz="6600" spc="900" dirty="0">
                <a:ln w="0"/>
                <a:solidFill>
                  <a:srgbClr val="5B9BD5">
                    <a:lumMod val="75000"/>
                  </a:srgb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T</a:t>
            </a:r>
            <a:r>
              <a:rPr lang="en-US" altLang="zh-CN" sz="6600" spc="900" dirty="0">
                <a:ln w="0"/>
                <a:solidFill>
                  <a:prstClr val="white"/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 </a:t>
            </a:r>
            <a:endParaRPr lang="zh-CN" altLang="en-US" sz="6600" spc="900" dirty="0">
              <a:ln w="0"/>
              <a:solidFill>
                <a:prstClr val="white"/>
              </a:solidFill>
              <a:latin typeface="Felix Titling" panose="04060505060202020A04" pitchFamily="82" charset="0"/>
              <a:ea typeface="Yu Gothic Light" panose="020B03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6137" y="2057970"/>
            <a:ext cx="3023703" cy="11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6600" spc="300" dirty="0">
                <a:ln w="0"/>
                <a:solidFill>
                  <a:prstClr val="white">
                    <a:alpha val="96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2015</a:t>
            </a:r>
            <a:endParaRPr lang="zh-CN" altLang="en-US" sz="6600" spc="300" dirty="0">
              <a:ln w="0"/>
              <a:solidFill>
                <a:prstClr val="white">
                  <a:alpha val="96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-1925539" y="4692003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1856259" y="-2717133"/>
            <a:ext cx="1041756" cy="1630986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 rot="10800000">
            <a:off x="6820279" y="4173319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1" name="TextBox 3"/>
          <p:cNvSpPr txBox="1">
            <a:spLocks noChangeArrowheads="1"/>
          </p:cNvSpPr>
          <p:nvPr/>
        </p:nvSpPr>
        <p:spPr bwMode="auto">
          <a:xfrm>
            <a:off x="4833392" y="3710848"/>
            <a:ext cx="2027333" cy="4624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defRPr>
            </a:lvl1pPr>
          </a:lstStyle>
          <a:p>
            <a:pPr defTabSz="914400"/>
            <a:r>
              <a:rPr lang="en-US" altLang="zh-CN" sz="1200" spc="3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  www.rapidppt.com </a:t>
            </a:r>
            <a:endParaRPr lang="en-US" altLang="zh-CN" sz="1200" spc="3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TextBox 3"/>
          <p:cNvSpPr txBox="1">
            <a:spLocks noChangeArrowheads="1"/>
          </p:cNvSpPr>
          <p:nvPr/>
        </p:nvSpPr>
        <p:spPr bwMode="auto">
          <a:xfrm>
            <a:off x="5332086" y="4077012"/>
            <a:ext cx="1823569" cy="2462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defRPr>
            </a:lvl1pPr>
          </a:lstStyle>
          <a:p>
            <a:pPr defTabSz="914400"/>
            <a:r>
              <a:rPr lang="en-US" altLang="zh-CN" sz="1000" spc="3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www.rapidesign.cn</a:t>
            </a:r>
            <a:endParaRPr lang="en-US" altLang="zh-CN" sz="1000" spc="3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9883647" y="4746020"/>
            <a:ext cx="5015273" cy="1573478"/>
            <a:chOff x="9884934" y="4744921"/>
            <a:chExt cx="5015926" cy="1573114"/>
          </a:xfrm>
        </p:grpSpPr>
        <p:sp>
          <p:nvSpPr>
            <p:cNvPr id="94" name="任意多边形 93"/>
            <p:cNvSpPr/>
            <p:nvPr/>
          </p:nvSpPr>
          <p:spPr>
            <a:xfrm flipH="1">
              <a:off x="9884934" y="4744921"/>
              <a:ext cx="5015926" cy="1573114"/>
            </a:xfrm>
            <a:custGeom>
              <a:avLst/>
              <a:gdLst>
                <a:gd name="connsiteX0" fmla="*/ 3918857 w 5015926"/>
                <a:gd name="connsiteY0" fmla="*/ 0 h 1204687"/>
                <a:gd name="connsiteX1" fmla="*/ 5015926 w 5015926"/>
                <a:gd name="connsiteY1" fmla="*/ 1204687 h 1204687"/>
                <a:gd name="connsiteX2" fmla="*/ 3918857 w 5015926"/>
                <a:gd name="connsiteY2" fmla="*/ 1204687 h 1204687"/>
                <a:gd name="connsiteX3" fmla="*/ 0 w 5015926"/>
                <a:gd name="connsiteY3" fmla="*/ 1204687 h 1204687"/>
                <a:gd name="connsiteX4" fmla="*/ 0 w 5015926"/>
                <a:gd name="connsiteY4" fmla="*/ 1 h 1204687"/>
                <a:gd name="connsiteX5" fmla="*/ 3918857 w 5015926"/>
                <a:gd name="connsiteY5" fmla="*/ 1 h 1204687"/>
                <a:gd name="connsiteX0-1" fmla="*/ 4083957 w 5015926"/>
                <a:gd name="connsiteY0-2" fmla="*/ 0 h 1204687"/>
                <a:gd name="connsiteX1-3" fmla="*/ 5015926 w 5015926"/>
                <a:gd name="connsiteY1-4" fmla="*/ 1204687 h 1204687"/>
                <a:gd name="connsiteX2-5" fmla="*/ 3918857 w 5015926"/>
                <a:gd name="connsiteY2-6" fmla="*/ 1204687 h 1204687"/>
                <a:gd name="connsiteX3-7" fmla="*/ 0 w 5015926"/>
                <a:gd name="connsiteY3-8" fmla="*/ 1204687 h 1204687"/>
                <a:gd name="connsiteX4-9" fmla="*/ 0 w 5015926"/>
                <a:gd name="connsiteY4-10" fmla="*/ 1 h 1204687"/>
                <a:gd name="connsiteX5-11" fmla="*/ 3918857 w 5015926"/>
                <a:gd name="connsiteY5-12" fmla="*/ 1 h 1204687"/>
                <a:gd name="connsiteX6" fmla="*/ 4083957 w 5015926"/>
                <a:gd name="connsiteY6" fmla="*/ 0 h 1204687"/>
                <a:gd name="connsiteX0-13" fmla="*/ 4045857 w 5015926"/>
                <a:gd name="connsiteY0-14" fmla="*/ 0 h 1204687"/>
                <a:gd name="connsiteX1-15" fmla="*/ 5015926 w 5015926"/>
                <a:gd name="connsiteY1-16" fmla="*/ 1204687 h 1204687"/>
                <a:gd name="connsiteX2-17" fmla="*/ 3918857 w 5015926"/>
                <a:gd name="connsiteY2-18" fmla="*/ 1204687 h 1204687"/>
                <a:gd name="connsiteX3-19" fmla="*/ 0 w 5015926"/>
                <a:gd name="connsiteY3-20" fmla="*/ 1204687 h 1204687"/>
                <a:gd name="connsiteX4-21" fmla="*/ 0 w 5015926"/>
                <a:gd name="connsiteY4-22" fmla="*/ 1 h 1204687"/>
                <a:gd name="connsiteX5-23" fmla="*/ 3918857 w 5015926"/>
                <a:gd name="connsiteY5-24" fmla="*/ 1 h 1204687"/>
                <a:gd name="connsiteX6-25" fmla="*/ 4045857 w 5015926"/>
                <a:gd name="connsiteY6-26" fmla="*/ 0 h 12046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5015926" h="1204687">
                  <a:moveTo>
                    <a:pt x="4045857" y="0"/>
                  </a:moveTo>
                  <a:lnTo>
                    <a:pt x="5015926" y="1204687"/>
                  </a:lnTo>
                  <a:lnTo>
                    <a:pt x="3918857" y="1204687"/>
                  </a:lnTo>
                  <a:lnTo>
                    <a:pt x="0" y="1204687"/>
                  </a:lnTo>
                  <a:lnTo>
                    <a:pt x="0" y="1"/>
                  </a:lnTo>
                  <a:lnTo>
                    <a:pt x="3918857" y="1"/>
                  </a:lnTo>
                  <a:lnTo>
                    <a:pt x="4045857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bg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942148" y="488655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适用于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583075" y="521362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地产类商务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424378" y="5531478"/>
              <a:ext cx="1241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2015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工作总结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0762612" y="587875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通用模板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23 0.10764 L 0.07227 -0.267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18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6 -0.23635 L -0.08945 0.3087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31" y="27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/>
      <p:bldP spid="16" grpId="0"/>
      <p:bldP spid="36" grpId="0" animBg="1"/>
      <p:bldP spid="41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73471" y="1558819"/>
            <a:ext cx="3643472" cy="3771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3900" spc="6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02</a:t>
            </a:r>
            <a:endParaRPr lang="zh-CN" altLang="en-US" sz="23900" spc="600" dirty="0">
              <a:solidFill>
                <a:prstClr val="white"/>
              </a:solidFill>
              <a:latin typeface="Ebrima" panose="02000000000000000000" pitchFamily="2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33389" y="4791286"/>
            <a:ext cx="5277208" cy="1381884"/>
            <a:chOff x="3433834" y="4790175"/>
            <a:chExt cx="5277895" cy="1381564"/>
          </a:xfrm>
        </p:grpSpPr>
        <p:sp>
          <p:nvSpPr>
            <p:cNvPr id="15" name="TextBox 9"/>
            <p:cNvSpPr txBox="1"/>
            <p:nvPr/>
          </p:nvSpPr>
          <p:spPr bwMode="auto">
            <a:xfrm>
              <a:off x="5018324" y="4790175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744642" y="5043142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433834" y="5433246"/>
              <a:ext cx="5277895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path" presetSubtype="0" accel="27000" decel="1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09 -0.35579 L -0.21432 0.46435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20" y="4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57 0.96574 L 0.18164 -0.3724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04" y="-6692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 animBg="1"/>
      <p:bldP spid="25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180719" y="2067980"/>
            <a:ext cx="3318449" cy="1500605"/>
            <a:chOff x="7181652" y="2067500"/>
            <a:chExt cx="3318881" cy="1500258"/>
          </a:xfrm>
        </p:grpSpPr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7181652" y="2398477"/>
              <a:ext cx="3318881" cy="116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01723" y="2067500"/>
              <a:ext cx="2052177" cy="40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7180718" y="4222390"/>
            <a:ext cx="331844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25000"/>
              </a:lnSpc>
              <a:buClr>
                <a:srgbClr val="0070C0"/>
              </a:buClr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设计团队，坚持精益求精、拒绝平庸的做事精神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79798" y="2480702"/>
            <a:ext cx="2761339" cy="1148708"/>
            <a:chOff x="4080328" y="2480128"/>
            <a:chExt cx="2761698" cy="1148442"/>
          </a:xfrm>
        </p:grpSpPr>
        <p:sp>
          <p:nvSpPr>
            <p:cNvPr id="8" name="矩形 7"/>
            <p:cNvSpPr/>
            <p:nvPr/>
          </p:nvSpPr>
          <p:spPr>
            <a:xfrm>
              <a:off x="4080328" y="2480128"/>
              <a:ext cx="2422072" cy="1148442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4318839" y="2885296"/>
              <a:ext cx="2523187" cy="361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锐普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的设计理念</a:t>
              </a:r>
              <a:endParaRPr lang="zh-CN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79797" y="3629410"/>
            <a:ext cx="1786839" cy="1187423"/>
            <a:chOff x="4080328" y="3628570"/>
            <a:chExt cx="1787072" cy="1187148"/>
          </a:xfrm>
        </p:grpSpPr>
        <p:sp>
          <p:nvSpPr>
            <p:cNvPr id="12" name="矩形 11"/>
            <p:cNvSpPr/>
            <p:nvPr/>
          </p:nvSpPr>
          <p:spPr>
            <a:xfrm>
              <a:off x="4080328" y="3628570"/>
              <a:ext cx="1787072" cy="1187148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12556" y="3693418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创意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12556" y="4007614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尽心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312556" y="4297901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专业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77087" y="2077655"/>
            <a:ext cx="2002710" cy="3480790"/>
            <a:chOff x="2077357" y="2077174"/>
            <a:chExt cx="2002971" cy="3479984"/>
          </a:xfrm>
        </p:grpSpPr>
        <p:sp>
          <p:nvSpPr>
            <p:cNvPr id="4" name="圆角矩形 3"/>
            <p:cNvSpPr/>
            <p:nvPr/>
          </p:nvSpPr>
          <p:spPr>
            <a:xfrm>
              <a:off x="2077357" y="2077174"/>
              <a:ext cx="2002971" cy="3479984"/>
            </a:xfrm>
            <a:prstGeom prst="roundRect">
              <a:avLst>
                <a:gd name="adj" fmla="val 12122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09586" y="2480129"/>
              <a:ext cx="1538514" cy="2335589"/>
            </a:xfrm>
            <a:prstGeom prst="rect">
              <a:avLst/>
            </a:prstGeom>
            <a:solidFill>
              <a:schemeClr val="tx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694213" y="2204220"/>
              <a:ext cx="769257" cy="148863"/>
            </a:xfrm>
            <a:prstGeom prst="roundRect">
              <a:avLst/>
            </a:prstGeom>
            <a:solidFill>
              <a:schemeClr val="bg1"/>
            </a:solidFill>
            <a:effectLst>
              <a:innerShdw blurRad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940501" y="5048098"/>
              <a:ext cx="276680" cy="276680"/>
            </a:xfrm>
            <a:prstGeom prst="ellipse">
              <a:avLst/>
            </a:prstGeom>
            <a:solidFill>
              <a:schemeClr val="bg1"/>
            </a:solidFill>
            <a:effectLst>
              <a:innerShdw blurRad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8" name="Group 405"/>
            <p:cNvGrpSpPr>
              <a:grpSpLocks noChangeAspect="1"/>
            </p:cNvGrpSpPr>
            <p:nvPr/>
          </p:nvGrpSpPr>
          <p:grpSpPr bwMode="auto">
            <a:xfrm>
              <a:off x="2852854" y="2885296"/>
              <a:ext cx="451977" cy="435413"/>
              <a:chOff x="1847" y="2431"/>
              <a:chExt cx="191" cy="184"/>
            </a:xfrm>
          </p:grpSpPr>
          <p:sp>
            <p:nvSpPr>
              <p:cNvPr id="29" name="AutoShape 404"/>
              <p:cNvSpPr>
                <a:spLocks noChangeAspect="1" noChangeArrowheads="1" noTextEdit="1"/>
              </p:cNvSpPr>
              <p:nvPr/>
            </p:nvSpPr>
            <p:spPr bwMode="auto">
              <a:xfrm>
                <a:off x="1847" y="2431"/>
                <a:ext cx="19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406"/>
              <p:cNvSpPr/>
              <p:nvPr/>
            </p:nvSpPr>
            <p:spPr bwMode="auto">
              <a:xfrm>
                <a:off x="1864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9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407"/>
              <p:cNvSpPr/>
              <p:nvPr/>
            </p:nvSpPr>
            <p:spPr bwMode="auto">
              <a:xfrm>
                <a:off x="1898" y="2492"/>
                <a:ext cx="20" cy="99"/>
              </a:xfrm>
              <a:custGeom>
                <a:avLst/>
                <a:gdLst>
                  <a:gd name="T0" fmla="*/ 8 w 8"/>
                  <a:gd name="T1" fmla="*/ 38 h 40"/>
                  <a:gd name="T2" fmla="*/ 7 w 8"/>
                  <a:gd name="T3" fmla="*/ 40 h 40"/>
                  <a:gd name="T4" fmla="*/ 1 w 8"/>
                  <a:gd name="T5" fmla="*/ 40 h 40"/>
                  <a:gd name="T6" fmla="*/ 0 w 8"/>
                  <a:gd name="T7" fmla="*/ 38 h 40"/>
                  <a:gd name="T8" fmla="*/ 0 w 8"/>
                  <a:gd name="T9" fmla="*/ 2 h 40"/>
                  <a:gd name="T10" fmla="*/ 1 w 8"/>
                  <a:gd name="T11" fmla="*/ 0 h 40"/>
                  <a:gd name="T12" fmla="*/ 7 w 8"/>
                  <a:gd name="T13" fmla="*/ 0 h 40"/>
                  <a:gd name="T14" fmla="*/ 8 w 8"/>
                  <a:gd name="T15" fmla="*/ 2 h 40"/>
                  <a:gd name="T16" fmla="*/ 8 w 8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0">
                    <a:moveTo>
                      <a:pt x="8" y="38"/>
                    </a:moveTo>
                    <a:cubicBezTo>
                      <a:pt x="8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1"/>
                      <a:pt x="8" y="2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408"/>
              <p:cNvSpPr/>
              <p:nvPr/>
            </p:nvSpPr>
            <p:spPr bwMode="auto">
              <a:xfrm>
                <a:off x="1962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409"/>
              <p:cNvSpPr/>
              <p:nvPr/>
            </p:nvSpPr>
            <p:spPr bwMode="auto">
              <a:xfrm>
                <a:off x="1930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7 w 9"/>
                  <a:gd name="T3" fmla="*/ 40 h 40"/>
                  <a:gd name="T4" fmla="*/ 1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1 w 9"/>
                  <a:gd name="T11" fmla="*/ 0 h 40"/>
                  <a:gd name="T12" fmla="*/ 7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410"/>
              <p:cNvSpPr/>
              <p:nvPr/>
            </p:nvSpPr>
            <p:spPr bwMode="auto">
              <a:xfrm>
                <a:off x="1996" y="2495"/>
                <a:ext cx="20" cy="96"/>
              </a:xfrm>
              <a:custGeom>
                <a:avLst/>
                <a:gdLst>
                  <a:gd name="T0" fmla="*/ 8 w 8"/>
                  <a:gd name="T1" fmla="*/ 38 h 39"/>
                  <a:gd name="T2" fmla="*/ 7 w 8"/>
                  <a:gd name="T3" fmla="*/ 39 h 39"/>
                  <a:gd name="T4" fmla="*/ 1 w 8"/>
                  <a:gd name="T5" fmla="*/ 39 h 39"/>
                  <a:gd name="T6" fmla="*/ 0 w 8"/>
                  <a:gd name="T7" fmla="*/ 38 h 39"/>
                  <a:gd name="T8" fmla="*/ 0 w 8"/>
                  <a:gd name="T9" fmla="*/ 1 h 39"/>
                  <a:gd name="T10" fmla="*/ 1 w 8"/>
                  <a:gd name="T11" fmla="*/ 0 h 39"/>
                  <a:gd name="T12" fmla="*/ 7 w 8"/>
                  <a:gd name="T13" fmla="*/ 0 h 39"/>
                  <a:gd name="T14" fmla="*/ 8 w 8"/>
                  <a:gd name="T15" fmla="*/ 1 h 39"/>
                  <a:gd name="T16" fmla="*/ 8 w 8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9">
                    <a:moveTo>
                      <a:pt x="8" y="38"/>
                    </a:moveTo>
                    <a:cubicBezTo>
                      <a:pt x="8" y="39"/>
                      <a:pt x="8" y="39"/>
                      <a:pt x="7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1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411"/>
              <p:cNvSpPr/>
              <p:nvPr/>
            </p:nvSpPr>
            <p:spPr bwMode="auto">
              <a:xfrm>
                <a:off x="1854" y="2431"/>
                <a:ext cx="172" cy="54"/>
              </a:xfrm>
              <a:custGeom>
                <a:avLst/>
                <a:gdLst>
                  <a:gd name="T0" fmla="*/ 23 w 70"/>
                  <a:gd name="T1" fmla="*/ 4 h 22"/>
                  <a:gd name="T2" fmla="*/ 47 w 70"/>
                  <a:gd name="T3" fmla="*/ 4 h 22"/>
                  <a:gd name="T4" fmla="*/ 64 w 70"/>
                  <a:gd name="T5" fmla="*/ 14 h 22"/>
                  <a:gd name="T6" fmla="*/ 62 w 70"/>
                  <a:gd name="T7" fmla="*/ 22 h 22"/>
                  <a:gd name="T8" fmla="*/ 49 w 70"/>
                  <a:gd name="T9" fmla="*/ 22 h 22"/>
                  <a:gd name="T10" fmla="*/ 21 w 70"/>
                  <a:gd name="T11" fmla="*/ 22 h 22"/>
                  <a:gd name="T12" fmla="*/ 9 w 70"/>
                  <a:gd name="T13" fmla="*/ 22 h 22"/>
                  <a:gd name="T14" fmla="*/ 7 w 70"/>
                  <a:gd name="T15" fmla="*/ 14 h 22"/>
                  <a:gd name="T16" fmla="*/ 23 w 70"/>
                  <a:gd name="T1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22">
                    <a:moveTo>
                      <a:pt x="23" y="4"/>
                    </a:moveTo>
                    <a:cubicBezTo>
                      <a:pt x="30" y="0"/>
                      <a:pt x="41" y="0"/>
                      <a:pt x="47" y="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70" y="18"/>
                      <a:pt x="69" y="22"/>
                      <a:pt x="62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2" y="22"/>
                      <a:pt x="29" y="22"/>
                      <a:pt x="2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" y="22"/>
                      <a:pt x="0" y="18"/>
                      <a:pt x="7" y="14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412"/>
              <p:cNvSpPr>
                <a:spLocks noEditPoints="1"/>
              </p:cNvSpPr>
              <p:nvPr/>
            </p:nvSpPr>
            <p:spPr bwMode="auto">
              <a:xfrm>
                <a:off x="1845" y="2593"/>
                <a:ext cx="193" cy="22"/>
              </a:xfrm>
              <a:custGeom>
                <a:avLst/>
                <a:gdLst>
                  <a:gd name="T0" fmla="*/ 77 w 79"/>
                  <a:gd name="T1" fmla="*/ 0 h 9"/>
                  <a:gd name="T2" fmla="*/ 1 w 79"/>
                  <a:gd name="T3" fmla="*/ 0 h 9"/>
                  <a:gd name="T4" fmla="*/ 0 w 79"/>
                  <a:gd name="T5" fmla="*/ 1 h 9"/>
                  <a:gd name="T6" fmla="*/ 0 w 79"/>
                  <a:gd name="T7" fmla="*/ 8 h 9"/>
                  <a:gd name="T8" fmla="*/ 1 w 79"/>
                  <a:gd name="T9" fmla="*/ 9 h 9"/>
                  <a:gd name="T10" fmla="*/ 77 w 79"/>
                  <a:gd name="T11" fmla="*/ 9 h 9"/>
                  <a:gd name="T12" fmla="*/ 79 w 79"/>
                  <a:gd name="T13" fmla="*/ 8 h 9"/>
                  <a:gd name="T14" fmla="*/ 79 w 79"/>
                  <a:gd name="T15" fmla="*/ 1 h 9"/>
                  <a:gd name="T16" fmla="*/ 77 w 79"/>
                  <a:gd name="T17" fmla="*/ 0 h 9"/>
                  <a:gd name="T18" fmla="*/ 54 w 79"/>
                  <a:gd name="T19" fmla="*/ 7 h 9"/>
                  <a:gd name="T20" fmla="*/ 53 w 79"/>
                  <a:gd name="T21" fmla="*/ 8 h 9"/>
                  <a:gd name="T22" fmla="*/ 26 w 79"/>
                  <a:gd name="T23" fmla="*/ 8 h 9"/>
                  <a:gd name="T24" fmla="*/ 25 w 79"/>
                  <a:gd name="T25" fmla="*/ 7 h 9"/>
                  <a:gd name="T26" fmla="*/ 25 w 79"/>
                  <a:gd name="T27" fmla="*/ 6 h 9"/>
                  <a:gd name="T28" fmla="*/ 26 w 79"/>
                  <a:gd name="T29" fmla="*/ 5 h 9"/>
                  <a:gd name="T30" fmla="*/ 53 w 79"/>
                  <a:gd name="T31" fmla="*/ 5 h 9"/>
                  <a:gd name="T32" fmla="*/ 54 w 79"/>
                  <a:gd name="T33" fmla="*/ 6 h 9"/>
                  <a:gd name="T34" fmla="*/ 54 w 79"/>
                  <a:gd name="T35" fmla="*/ 7 h 9"/>
                  <a:gd name="T36" fmla="*/ 54 w 79"/>
                  <a:gd name="T37" fmla="*/ 3 h 9"/>
                  <a:gd name="T38" fmla="*/ 53 w 79"/>
                  <a:gd name="T39" fmla="*/ 4 h 9"/>
                  <a:gd name="T40" fmla="*/ 26 w 79"/>
                  <a:gd name="T41" fmla="*/ 4 h 9"/>
                  <a:gd name="T42" fmla="*/ 25 w 79"/>
                  <a:gd name="T43" fmla="*/ 3 h 9"/>
                  <a:gd name="T44" fmla="*/ 25 w 79"/>
                  <a:gd name="T45" fmla="*/ 3 h 9"/>
                  <a:gd name="T46" fmla="*/ 26 w 79"/>
                  <a:gd name="T47" fmla="*/ 2 h 9"/>
                  <a:gd name="T48" fmla="*/ 53 w 79"/>
                  <a:gd name="T49" fmla="*/ 2 h 9"/>
                  <a:gd name="T50" fmla="*/ 54 w 79"/>
                  <a:gd name="T5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9">
                    <a:moveTo>
                      <a:pt x="7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9"/>
                      <a:pt x="79" y="9"/>
                      <a:pt x="79" y="8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79" y="0"/>
                      <a:pt x="78" y="0"/>
                      <a:pt x="77" y="0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3" y="8"/>
                      <a:pt x="53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7"/>
                      <a:pt x="25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5"/>
                      <a:pt x="26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6"/>
                      <a:pt x="54" y="6"/>
                    </a:cubicBezTo>
                    <a:lnTo>
                      <a:pt x="54" y="7"/>
                    </a:lnTo>
                    <a:close/>
                    <a:moveTo>
                      <a:pt x="54" y="3"/>
                    </a:moveTo>
                    <a:cubicBezTo>
                      <a:pt x="54" y="4"/>
                      <a:pt x="53" y="4"/>
                      <a:pt x="53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4" y="2"/>
                      <a:pt x="54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Group 127"/>
            <p:cNvGrpSpPr>
              <a:grpSpLocks noChangeAspect="1"/>
            </p:cNvGrpSpPr>
            <p:nvPr/>
          </p:nvGrpSpPr>
          <p:grpSpPr bwMode="auto">
            <a:xfrm>
              <a:off x="2996803" y="4080109"/>
              <a:ext cx="190500" cy="349250"/>
              <a:chOff x="3461" y="3016"/>
              <a:chExt cx="120" cy="220"/>
            </a:xfrm>
          </p:grpSpPr>
          <p:sp>
            <p:nvSpPr>
              <p:cNvPr id="38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3461" y="3016"/>
                <a:ext cx="120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28"/>
              <p:cNvSpPr>
                <a:spLocks noEditPoints="1"/>
              </p:cNvSpPr>
              <p:nvPr/>
            </p:nvSpPr>
            <p:spPr bwMode="auto">
              <a:xfrm>
                <a:off x="3458" y="3016"/>
                <a:ext cx="123" cy="159"/>
              </a:xfrm>
              <a:custGeom>
                <a:avLst/>
                <a:gdLst>
                  <a:gd name="T0" fmla="*/ 36 w 49"/>
                  <a:gd name="T1" fmla="*/ 64 h 65"/>
                  <a:gd name="T2" fmla="*/ 38 w 49"/>
                  <a:gd name="T3" fmla="*/ 65 h 65"/>
                  <a:gd name="T4" fmla="*/ 38 w 49"/>
                  <a:gd name="T5" fmla="*/ 60 h 65"/>
                  <a:gd name="T6" fmla="*/ 49 w 49"/>
                  <a:gd name="T7" fmla="*/ 24 h 65"/>
                  <a:gd name="T8" fmla="*/ 25 w 49"/>
                  <a:gd name="T9" fmla="*/ 0 h 65"/>
                  <a:gd name="T10" fmla="*/ 0 w 49"/>
                  <a:gd name="T11" fmla="*/ 24 h 65"/>
                  <a:gd name="T12" fmla="*/ 12 w 49"/>
                  <a:gd name="T13" fmla="*/ 60 h 65"/>
                  <a:gd name="T14" fmla="*/ 12 w 49"/>
                  <a:gd name="T15" fmla="*/ 65 h 65"/>
                  <a:gd name="T16" fmla="*/ 13 w 49"/>
                  <a:gd name="T17" fmla="*/ 64 h 65"/>
                  <a:gd name="T18" fmla="*/ 36 w 49"/>
                  <a:gd name="T19" fmla="*/ 64 h 65"/>
                  <a:gd name="T20" fmla="*/ 8 w 49"/>
                  <a:gd name="T21" fmla="*/ 27 h 65"/>
                  <a:gd name="T22" fmla="*/ 7 w 49"/>
                  <a:gd name="T23" fmla="*/ 28 h 65"/>
                  <a:gd name="T24" fmla="*/ 5 w 49"/>
                  <a:gd name="T25" fmla="*/ 27 h 65"/>
                  <a:gd name="T26" fmla="*/ 5 w 49"/>
                  <a:gd name="T27" fmla="*/ 19 h 65"/>
                  <a:gd name="T28" fmla="*/ 7 w 49"/>
                  <a:gd name="T29" fmla="*/ 17 h 65"/>
                  <a:gd name="T30" fmla="*/ 8 w 49"/>
                  <a:gd name="T31" fmla="*/ 19 h 65"/>
                  <a:gd name="T32" fmla="*/ 8 w 49"/>
                  <a:gd name="T33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65">
                    <a:moveTo>
                      <a:pt x="36" y="64"/>
                    </a:moveTo>
                    <a:cubicBezTo>
                      <a:pt x="37" y="64"/>
                      <a:pt x="37" y="64"/>
                      <a:pt x="38" y="6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3"/>
                      <a:pt x="49" y="30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0"/>
                      <a:pt x="11" y="54"/>
                      <a:pt x="12" y="60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4"/>
                      <a:pt x="13" y="64"/>
                      <a:pt x="13" y="64"/>
                    </a:cubicBezTo>
                    <a:lnTo>
                      <a:pt x="36" y="64"/>
                    </a:lnTo>
                    <a:close/>
                    <a:moveTo>
                      <a:pt x="8" y="27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6" y="28"/>
                      <a:pt x="5" y="28"/>
                      <a:pt x="5" y="2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6" y="17"/>
                      <a:pt x="7" y="17"/>
                    </a:cubicBezTo>
                    <a:cubicBezTo>
                      <a:pt x="7" y="17"/>
                      <a:pt x="8" y="18"/>
                      <a:pt x="8" y="19"/>
                    </a:cubicBezTo>
                    <a:lnTo>
                      <a:pt x="8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29"/>
              <p:cNvSpPr/>
              <p:nvPr/>
            </p:nvSpPr>
            <p:spPr bwMode="auto">
              <a:xfrm>
                <a:off x="3496" y="3229"/>
                <a:ext cx="50" cy="10"/>
              </a:xfrm>
              <a:custGeom>
                <a:avLst/>
                <a:gdLst>
                  <a:gd name="T0" fmla="*/ 0 w 20"/>
                  <a:gd name="T1" fmla="*/ 3 h 4"/>
                  <a:gd name="T2" fmla="*/ 2 w 20"/>
                  <a:gd name="T3" fmla="*/ 4 h 4"/>
                  <a:gd name="T4" fmla="*/ 18 w 20"/>
                  <a:gd name="T5" fmla="*/ 4 h 4"/>
                  <a:gd name="T6" fmla="*/ 20 w 20"/>
                  <a:gd name="T7" fmla="*/ 3 h 4"/>
                  <a:gd name="T8" fmla="*/ 20 w 20"/>
                  <a:gd name="T9" fmla="*/ 0 h 4"/>
                  <a:gd name="T10" fmla="*/ 0 w 20"/>
                  <a:gd name="T11" fmla="*/ 0 h 4"/>
                  <a:gd name="T12" fmla="*/ 0 w 20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20" y="4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30"/>
              <p:cNvSpPr/>
              <p:nvPr/>
            </p:nvSpPr>
            <p:spPr bwMode="auto">
              <a:xfrm>
                <a:off x="3483" y="3175"/>
                <a:ext cx="73" cy="49"/>
              </a:xfrm>
              <a:custGeom>
                <a:avLst/>
                <a:gdLst>
                  <a:gd name="T0" fmla="*/ 28 w 29"/>
                  <a:gd name="T1" fmla="*/ 1 h 20"/>
                  <a:gd name="T2" fmla="*/ 26 w 29"/>
                  <a:gd name="T3" fmla="*/ 0 h 20"/>
                  <a:gd name="T4" fmla="*/ 3 w 29"/>
                  <a:gd name="T5" fmla="*/ 0 h 20"/>
                  <a:gd name="T6" fmla="*/ 2 w 29"/>
                  <a:gd name="T7" fmla="*/ 1 h 20"/>
                  <a:gd name="T8" fmla="*/ 0 w 29"/>
                  <a:gd name="T9" fmla="*/ 3 h 20"/>
                  <a:gd name="T10" fmla="*/ 0 w 29"/>
                  <a:gd name="T11" fmla="*/ 17 h 20"/>
                  <a:gd name="T12" fmla="*/ 3 w 29"/>
                  <a:gd name="T13" fmla="*/ 20 h 20"/>
                  <a:gd name="T14" fmla="*/ 5 w 29"/>
                  <a:gd name="T15" fmla="*/ 20 h 20"/>
                  <a:gd name="T16" fmla="*/ 25 w 29"/>
                  <a:gd name="T17" fmla="*/ 20 h 20"/>
                  <a:gd name="T18" fmla="*/ 26 w 29"/>
                  <a:gd name="T19" fmla="*/ 20 h 20"/>
                  <a:gd name="T20" fmla="*/ 29 w 29"/>
                  <a:gd name="T21" fmla="*/ 17 h 20"/>
                  <a:gd name="T22" fmla="*/ 29 w 29"/>
                  <a:gd name="T23" fmla="*/ 3 h 20"/>
                  <a:gd name="T24" fmla="*/ 28 w 29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28" y="1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8" y="20"/>
                      <a:pt x="29" y="19"/>
                      <a:pt x="29" y="1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1"/>
                      <a:pt x="2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43" name="组合 4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48" name="任意多边形 4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任意多边形 4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371990" y="4889498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4971985" y="4889498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8571981" y="4889498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3143378" y="1965080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6719198" y="1965080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44150" y="3091351"/>
            <a:ext cx="2102117" cy="1733951"/>
            <a:chOff x="5044805" y="3090634"/>
            <a:chExt cx="2102391" cy="1733550"/>
          </a:xfrm>
        </p:grpSpPr>
        <p:sp>
          <p:nvSpPr>
            <p:cNvPr id="16" name="等腰三角形 15"/>
            <p:cNvSpPr/>
            <p:nvPr/>
          </p:nvSpPr>
          <p:spPr>
            <a:xfrm>
              <a:off x="5044805" y="3090634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9" name="Group 405"/>
            <p:cNvGrpSpPr>
              <a:grpSpLocks noChangeAspect="1"/>
            </p:cNvGrpSpPr>
            <p:nvPr/>
          </p:nvGrpSpPr>
          <p:grpSpPr bwMode="auto">
            <a:xfrm>
              <a:off x="5870011" y="3981448"/>
              <a:ext cx="451977" cy="435413"/>
              <a:chOff x="1847" y="2431"/>
              <a:chExt cx="191" cy="184"/>
            </a:xfrm>
          </p:grpSpPr>
          <p:sp>
            <p:nvSpPr>
              <p:cNvPr id="30" name="AutoShape 404"/>
              <p:cNvSpPr>
                <a:spLocks noChangeAspect="1" noChangeArrowheads="1" noTextEdit="1"/>
              </p:cNvSpPr>
              <p:nvPr/>
            </p:nvSpPr>
            <p:spPr bwMode="auto">
              <a:xfrm>
                <a:off x="1847" y="2431"/>
                <a:ext cx="19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406"/>
              <p:cNvSpPr/>
              <p:nvPr/>
            </p:nvSpPr>
            <p:spPr bwMode="auto">
              <a:xfrm>
                <a:off x="1864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9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407"/>
              <p:cNvSpPr/>
              <p:nvPr/>
            </p:nvSpPr>
            <p:spPr bwMode="auto">
              <a:xfrm>
                <a:off x="1898" y="2492"/>
                <a:ext cx="20" cy="99"/>
              </a:xfrm>
              <a:custGeom>
                <a:avLst/>
                <a:gdLst>
                  <a:gd name="T0" fmla="*/ 8 w 8"/>
                  <a:gd name="T1" fmla="*/ 38 h 40"/>
                  <a:gd name="T2" fmla="*/ 7 w 8"/>
                  <a:gd name="T3" fmla="*/ 40 h 40"/>
                  <a:gd name="T4" fmla="*/ 1 w 8"/>
                  <a:gd name="T5" fmla="*/ 40 h 40"/>
                  <a:gd name="T6" fmla="*/ 0 w 8"/>
                  <a:gd name="T7" fmla="*/ 38 h 40"/>
                  <a:gd name="T8" fmla="*/ 0 w 8"/>
                  <a:gd name="T9" fmla="*/ 2 h 40"/>
                  <a:gd name="T10" fmla="*/ 1 w 8"/>
                  <a:gd name="T11" fmla="*/ 0 h 40"/>
                  <a:gd name="T12" fmla="*/ 7 w 8"/>
                  <a:gd name="T13" fmla="*/ 0 h 40"/>
                  <a:gd name="T14" fmla="*/ 8 w 8"/>
                  <a:gd name="T15" fmla="*/ 2 h 40"/>
                  <a:gd name="T16" fmla="*/ 8 w 8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0">
                    <a:moveTo>
                      <a:pt x="8" y="38"/>
                    </a:moveTo>
                    <a:cubicBezTo>
                      <a:pt x="8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1"/>
                      <a:pt x="8" y="2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408"/>
              <p:cNvSpPr/>
              <p:nvPr/>
            </p:nvSpPr>
            <p:spPr bwMode="auto">
              <a:xfrm>
                <a:off x="1962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409"/>
              <p:cNvSpPr/>
              <p:nvPr/>
            </p:nvSpPr>
            <p:spPr bwMode="auto">
              <a:xfrm>
                <a:off x="1930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7 w 9"/>
                  <a:gd name="T3" fmla="*/ 40 h 40"/>
                  <a:gd name="T4" fmla="*/ 1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1 w 9"/>
                  <a:gd name="T11" fmla="*/ 0 h 40"/>
                  <a:gd name="T12" fmla="*/ 7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410"/>
              <p:cNvSpPr/>
              <p:nvPr/>
            </p:nvSpPr>
            <p:spPr bwMode="auto">
              <a:xfrm>
                <a:off x="1996" y="2495"/>
                <a:ext cx="20" cy="96"/>
              </a:xfrm>
              <a:custGeom>
                <a:avLst/>
                <a:gdLst>
                  <a:gd name="T0" fmla="*/ 8 w 8"/>
                  <a:gd name="T1" fmla="*/ 38 h 39"/>
                  <a:gd name="T2" fmla="*/ 7 w 8"/>
                  <a:gd name="T3" fmla="*/ 39 h 39"/>
                  <a:gd name="T4" fmla="*/ 1 w 8"/>
                  <a:gd name="T5" fmla="*/ 39 h 39"/>
                  <a:gd name="T6" fmla="*/ 0 w 8"/>
                  <a:gd name="T7" fmla="*/ 38 h 39"/>
                  <a:gd name="T8" fmla="*/ 0 w 8"/>
                  <a:gd name="T9" fmla="*/ 1 h 39"/>
                  <a:gd name="T10" fmla="*/ 1 w 8"/>
                  <a:gd name="T11" fmla="*/ 0 h 39"/>
                  <a:gd name="T12" fmla="*/ 7 w 8"/>
                  <a:gd name="T13" fmla="*/ 0 h 39"/>
                  <a:gd name="T14" fmla="*/ 8 w 8"/>
                  <a:gd name="T15" fmla="*/ 1 h 39"/>
                  <a:gd name="T16" fmla="*/ 8 w 8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9">
                    <a:moveTo>
                      <a:pt x="8" y="38"/>
                    </a:moveTo>
                    <a:cubicBezTo>
                      <a:pt x="8" y="39"/>
                      <a:pt x="8" y="39"/>
                      <a:pt x="7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1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411"/>
              <p:cNvSpPr/>
              <p:nvPr/>
            </p:nvSpPr>
            <p:spPr bwMode="auto">
              <a:xfrm>
                <a:off x="1854" y="2431"/>
                <a:ext cx="172" cy="54"/>
              </a:xfrm>
              <a:custGeom>
                <a:avLst/>
                <a:gdLst>
                  <a:gd name="T0" fmla="*/ 23 w 70"/>
                  <a:gd name="T1" fmla="*/ 4 h 22"/>
                  <a:gd name="T2" fmla="*/ 47 w 70"/>
                  <a:gd name="T3" fmla="*/ 4 h 22"/>
                  <a:gd name="T4" fmla="*/ 64 w 70"/>
                  <a:gd name="T5" fmla="*/ 14 h 22"/>
                  <a:gd name="T6" fmla="*/ 62 w 70"/>
                  <a:gd name="T7" fmla="*/ 22 h 22"/>
                  <a:gd name="T8" fmla="*/ 49 w 70"/>
                  <a:gd name="T9" fmla="*/ 22 h 22"/>
                  <a:gd name="T10" fmla="*/ 21 w 70"/>
                  <a:gd name="T11" fmla="*/ 22 h 22"/>
                  <a:gd name="T12" fmla="*/ 9 w 70"/>
                  <a:gd name="T13" fmla="*/ 22 h 22"/>
                  <a:gd name="T14" fmla="*/ 7 w 70"/>
                  <a:gd name="T15" fmla="*/ 14 h 22"/>
                  <a:gd name="T16" fmla="*/ 23 w 70"/>
                  <a:gd name="T1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22">
                    <a:moveTo>
                      <a:pt x="23" y="4"/>
                    </a:moveTo>
                    <a:cubicBezTo>
                      <a:pt x="30" y="0"/>
                      <a:pt x="41" y="0"/>
                      <a:pt x="47" y="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70" y="18"/>
                      <a:pt x="69" y="22"/>
                      <a:pt x="62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2" y="22"/>
                      <a:pt x="29" y="22"/>
                      <a:pt x="2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" y="22"/>
                      <a:pt x="0" y="18"/>
                      <a:pt x="7" y="14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1845" y="2593"/>
                <a:ext cx="193" cy="22"/>
              </a:xfrm>
              <a:custGeom>
                <a:avLst/>
                <a:gdLst>
                  <a:gd name="T0" fmla="*/ 77 w 79"/>
                  <a:gd name="T1" fmla="*/ 0 h 9"/>
                  <a:gd name="T2" fmla="*/ 1 w 79"/>
                  <a:gd name="T3" fmla="*/ 0 h 9"/>
                  <a:gd name="T4" fmla="*/ 0 w 79"/>
                  <a:gd name="T5" fmla="*/ 1 h 9"/>
                  <a:gd name="T6" fmla="*/ 0 w 79"/>
                  <a:gd name="T7" fmla="*/ 8 h 9"/>
                  <a:gd name="T8" fmla="*/ 1 w 79"/>
                  <a:gd name="T9" fmla="*/ 9 h 9"/>
                  <a:gd name="T10" fmla="*/ 77 w 79"/>
                  <a:gd name="T11" fmla="*/ 9 h 9"/>
                  <a:gd name="T12" fmla="*/ 79 w 79"/>
                  <a:gd name="T13" fmla="*/ 8 h 9"/>
                  <a:gd name="T14" fmla="*/ 79 w 79"/>
                  <a:gd name="T15" fmla="*/ 1 h 9"/>
                  <a:gd name="T16" fmla="*/ 77 w 79"/>
                  <a:gd name="T17" fmla="*/ 0 h 9"/>
                  <a:gd name="T18" fmla="*/ 54 w 79"/>
                  <a:gd name="T19" fmla="*/ 7 h 9"/>
                  <a:gd name="T20" fmla="*/ 53 w 79"/>
                  <a:gd name="T21" fmla="*/ 8 h 9"/>
                  <a:gd name="T22" fmla="*/ 26 w 79"/>
                  <a:gd name="T23" fmla="*/ 8 h 9"/>
                  <a:gd name="T24" fmla="*/ 25 w 79"/>
                  <a:gd name="T25" fmla="*/ 7 h 9"/>
                  <a:gd name="T26" fmla="*/ 25 w 79"/>
                  <a:gd name="T27" fmla="*/ 6 h 9"/>
                  <a:gd name="T28" fmla="*/ 26 w 79"/>
                  <a:gd name="T29" fmla="*/ 5 h 9"/>
                  <a:gd name="T30" fmla="*/ 53 w 79"/>
                  <a:gd name="T31" fmla="*/ 5 h 9"/>
                  <a:gd name="T32" fmla="*/ 54 w 79"/>
                  <a:gd name="T33" fmla="*/ 6 h 9"/>
                  <a:gd name="T34" fmla="*/ 54 w 79"/>
                  <a:gd name="T35" fmla="*/ 7 h 9"/>
                  <a:gd name="T36" fmla="*/ 54 w 79"/>
                  <a:gd name="T37" fmla="*/ 3 h 9"/>
                  <a:gd name="T38" fmla="*/ 53 w 79"/>
                  <a:gd name="T39" fmla="*/ 4 h 9"/>
                  <a:gd name="T40" fmla="*/ 26 w 79"/>
                  <a:gd name="T41" fmla="*/ 4 h 9"/>
                  <a:gd name="T42" fmla="*/ 25 w 79"/>
                  <a:gd name="T43" fmla="*/ 3 h 9"/>
                  <a:gd name="T44" fmla="*/ 25 w 79"/>
                  <a:gd name="T45" fmla="*/ 3 h 9"/>
                  <a:gd name="T46" fmla="*/ 26 w 79"/>
                  <a:gd name="T47" fmla="*/ 2 h 9"/>
                  <a:gd name="T48" fmla="*/ 53 w 79"/>
                  <a:gd name="T49" fmla="*/ 2 h 9"/>
                  <a:gd name="T50" fmla="*/ 54 w 79"/>
                  <a:gd name="T5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9">
                    <a:moveTo>
                      <a:pt x="7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9"/>
                      <a:pt x="79" y="9"/>
                      <a:pt x="79" y="8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79" y="0"/>
                      <a:pt x="78" y="0"/>
                      <a:pt x="77" y="0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3" y="8"/>
                      <a:pt x="53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7"/>
                      <a:pt x="25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5"/>
                      <a:pt x="26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6"/>
                      <a:pt x="54" y="6"/>
                    </a:cubicBezTo>
                    <a:lnTo>
                      <a:pt x="54" y="7"/>
                    </a:lnTo>
                    <a:close/>
                    <a:moveTo>
                      <a:pt x="54" y="3"/>
                    </a:moveTo>
                    <a:cubicBezTo>
                      <a:pt x="54" y="4"/>
                      <a:pt x="53" y="4"/>
                      <a:pt x="53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4" y="2"/>
                      <a:pt x="54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223494" y="3091351"/>
            <a:ext cx="2102117" cy="1733951"/>
            <a:chOff x="3223912" y="3090634"/>
            <a:chExt cx="2102391" cy="1733550"/>
          </a:xfrm>
        </p:grpSpPr>
        <p:sp>
          <p:nvSpPr>
            <p:cNvPr id="19" name="等腰三角形 18"/>
            <p:cNvSpPr/>
            <p:nvPr/>
          </p:nvSpPr>
          <p:spPr>
            <a:xfrm rot="10800000">
              <a:off x="3223912" y="3090634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8" name="Group 215"/>
            <p:cNvGrpSpPr>
              <a:grpSpLocks noChangeAspect="1"/>
            </p:cNvGrpSpPr>
            <p:nvPr/>
          </p:nvGrpSpPr>
          <p:grpSpPr bwMode="auto">
            <a:xfrm>
              <a:off x="4166113" y="3640569"/>
              <a:ext cx="225425" cy="338138"/>
              <a:chOff x="5222" y="2168"/>
              <a:chExt cx="142" cy="213"/>
            </a:xfrm>
          </p:grpSpPr>
          <p:sp>
            <p:nvSpPr>
              <p:cNvPr id="39" name="AutoShape 214"/>
              <p:cNvSpPr>
                <a:spLocks noChangeAspect="1" noChangeArrowheads="1" noTextEdit="1"/>
              </p:cNvSpPr>
              <p:nvPr/>
            </p:nvSpPr>
            <p:spPr bwMode="auto">
              <a:xfrm>
                <a:off x="5222" y="2168"/>
                <a:ext cx="14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6"/>
              <p:cNvSpPr>
                <a:spLocks noEditPoints="1"/>
              </p:cNvSpPr>
              <p:nvPr/>
            </p:nvSpPr>
            <p:spPr bwMode="auto">
              <a:xfrm>
                <a:off x="5249" y="2283"/>
                <a:ext cx="90" cy="88"/>
              </a:xfrm>
              <a:custGeom>
                <a:avLst/>
                <a:gdLst>
                  <a:gd name="T0" fmla="*/ 36 w 36"/>
                  <a:gd name="T1" fmla="*/ 36 h 36"/>
                  <a:gd name="T2" fmla="*/ 36 w 36"/>
                  <a:gd name="T3" fmla="*/ 0 h 36"/>
                  <a:gd name="T4" fmla="*/ 0 w 36"/>
                  <a:gd name="T5" fmla="*/ 0 h 36"/>
                  <a:gd name="T6" fmla="*/ 0 w 36"/>
                  <a:gd name="T7" fmla="*/ 36 h 36"/>
                  <a:gd name="T8" fmla="*/ 36 w 36"/>
                  <a:gd name="T9" fmla="*/ 36 h 36"/>
                  <a:gd name="T10" fmla="*/ 18 w 36"/>
                  <a:gd name="T11" fmla="*/ 4 h 36"/>
                  <a:gd name="T12" fmla="*/ 24 w 36"/>
                  <a:gd name="T13" fmla="*/ 10 h 36"/>
                  <a:gd name="T14" fmla="*/ 18 w 36"/>
                  <a:gd name="T15" fmla="*/ 16 h 36"/>
                  <a:gd name="T16" fmla="*/ 12 w 36"/>
                  <a:gd name="T17" fmla="*/ 10 h 36"/>
                  <a:gd name="T18" fmla="*/ 18 w 36"/>
                  <a:gd name="T19" fmla="*/ 4 h 36"/>
                  <a:gd name="T20" fmla="*/ 18 w 36"/>
                  <a:gd name="T21" fmla="*/ 20 h 36"/>
                  <a:gd name="T22" fmla="*/ 24 w 36"/>
                  <a:gd name="T23" fmla="*/ 26 h 36"/>
                  <a:gd name="T24" fmla="*/ 18 w 36"/>
                  <a:gd name="T25" fmla="*/ 33 h 36"/>
                  <a:gd name="T26" fmla="*/ 12 w 36"/>
                  <a:gd name="T27" fmla="*/ 26 h 36"/>
                  <a:gd name="T28" fmla="*/ 18 w 36"/>
                  <a:gd name="T2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36" y="36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36" y="36"/>
                    </a:lnTo>
                    <a:close/>
                    <a:moveTo>
                      <a:pt x="18" y="4"/>
                    </a:moveTo>
                    <a:cubicBezTo>
                      <a:pt x="21" y="4"/>
                      <a:pt x="24" y="7"/>
                      <a:pt x="24" y="10"/>
                    </a:cubicBezTo>
                    <a:cubicBezTo>
                      <a:pt x="24" y="13"/>
                      <a:pt x="21" y="16"/>
                      <a:pt x="18" y="16"/>
                    </a:cubicBezTo>
                    <a:cubicBezTo>
                      <a:pt x="14" y="16"/>
                      <a:pt x="12" y="13"/>
                      <a:pt x="12" y="10"/>
                    </a:cubicBezTo>
                    <a:cubicBezTo>
                      <a:pt x="12" y="7"/>
                      <a:pt x="14" y="4"/>
                      <a:pt x="18" y="4"/>
                    </a:cubicBezTo>
                    <a:close/>
                    <a:moveTo>
                      <a:pt x="18" y="20"/>
                    </a:moveTo>
                    <a:cubicBezTo>
                      <a:pt x="21" y="20"/>
                      <a:pt x="24" y="23"/>
                      <a:pt x="24" y="26"/>
                    </a:cubicBezTo>
                    <a:cubicBezTo>
                      <a:pt x="24" y="30"/>
                      <a:pt x="21" y="33"/>
                      <a:pt x="18" y="33"/>
                    </a:cubicBezTo>
                    <a:cubicBezTo>
                      <a:pt x="14" y="33"/>
                      <a:pt x="12" y="30"/>
                      <a:pt x="12" y="26"/>
                    </a:cubicBezTo>
                    <a:cubicBezTo>
                      <a:pt x="12" y="23"/>
                      <a:pt x="14" y="20"/>
                      <a:pt x="18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17"/>
              <p:cNvSpPr>
                <a:spLocks noEditPoints="1"/>
              </p:cNvSpPr>
              <p:nvPr/>
            </p:nvSpPr>
            <p:spPr bwMode="auto">
              <a:xfrm>
                <a:off x="5225" y="2166"/>
                <a:ext cx="137" cy="115"/>
              </a:xfrm>
              <a:custGeom>
                <a:avLst/>
                <a:gdLst>
                  <a:gd name="T0" fmla="*/ 28 w 55"/>
                  <a:gd name="T1" fmla="*/ 0 h 47"/>
                  <a:gd name="T2" fmla="*/ 0 w 55"/>
                  <a:gd name="T3" fmla="*/ 47 h 47"/>
                  <a:gd name="T4" fmla="*/ 55 w 55"/>
                  <a:gd name="T5" fmla="*/ 47 h 47"/>
                  <a:gd name="T6" fmla="*/ 28 w 55"/>
                  <a:gd name="T7" fmla="*/ 0 h 47"/>
                  <a:gd name="T8" fmla="*/ 28 w 55"/>
                  <a:gd name="T9" fmla="*/ 41 h 47"/>
                  <a:gd name="T10" fmla="*/ 22 w 55"/>
                  <a:gd name="T11" fmla="*/ 34 h 47"/>
                  <a:gd name="T12" fmla="*/ 28 w 55"/>
                  <a:gd name="T13" fmla="*/ 28 h 47"/>
                  <a:gd name="T14" fmla="*/ 34 w 55"/>
                  <a:gd name="T15" fmla="*/ 34 h 47"/>
                  <a:gd name="T16" fmla="*/ 28 w 55"/>
                  <a:gd name="T1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7">
                    <a:moveTo>
                      <a:pt x="28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55" y="47"/>
                      <a:pt x="55" y="47"/>
                      <a:pt x="55" y="47"/>
                    </a:cubicBezTo>
                    <a:lnTo>
                      <a:pt x="28" y="0"/>
                    </a:lnTo>
                    <a:close/>
                    <a:moveTo>
                      <a:pt x="28" y="41"/>
                    </a:moveTo>
                    <a:cubicBezTo>
                      <a:pt x="24" y="41"/>
                      <a:pt x="22" y="38"/>
                      <a:pt x="22" y="34"/>
                    </a:cubicBezTo>
                    <a:cubicBezTo>
                      <a:pt x="22" y="31"/>
                      <a:pt x="24" y="28"/>
                      <a:pt x="28" y="28"/>
                    </a:cubicBezTo>
                    <a:cubicBezTo>
                      <a:pt x="31" y="28"/>
                      <a:pt x="34" y="31"/>
                      <a:pt x="34" y="34"/>
                    </a:cubicBezTo>
                    <a:cubicBezTo>
                      <a:pt x="34" y="38"/>
                      <a:pt x="31" y="41"/>
                      <a:pt x="28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218"/>
              <p:cNvSpPr>
                <a:spLocks noChangeArrowheads="1"/>
              </p:cNvSpPr>
              <p:nvPr/>
            </p:nvSpPr>
            <p:spPr bwMode="auto">
              <a:xfrm>
                <a:off x="5237" y="2374"/>
                <a:ext cx="115" cy="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19"/>
              <p:cNvSpPr/>
              <p:nvPr/>
            </p:nvSpPr>
            <p:spPr bwMode="auto">
              <a:xfrm>
                <a:off x="5237" y="2374"/>
                <a:ext cx="115" cy="7"/>
              </a:xfrm>
              <a:custGeom>
                <a:avLst/>
                <a:gdLst>
                  <a:gd name="T0" fmla="*/ 0 w 115"/>
                  <a:gd name="T1" fmla="*/ 7 h 7"/>
                  <a:gd name="T2" fmla="*/ 0 w 115"/>
                  <a:gd name="T3" fmla="*/ 7 h 7"/>
                  <a:gd name="T4" fmla="*/ 115 w 115"/>
                  <a:gd name="T5" fmla="*/ 7 h 7"/>
                  <a:gd name="T6" fmla="*/ 115 w 115"/>
                  <a:gd name="T7" fmla="*/ 0 h 7"/>
                  <a:gd name="T8" fmla="*/ 0 w 115"/>
                  <a:gd name="T9" fmla="*/ 0 h 7"/>
                  <a:gd name="T10" fmla="*/ 0 w 115"/>
                  <a:gd name="T11" fmla="*/ 7 h 7"/>
                  <a:gd name="T12" fmla="*/ 0 w 115"/>
                  <a:gd name="T13" fmla="*/ 7 h 7"/>
                  <a:gd name="T14" fmla="*/ 0 w 115"/>
                  <a:gd name="T15" fmla="*/ 7 h 7"/>
                  <a:gd name="T16" fmla="*/ 0 w 115"/>
                  <a:gd name="T17" fmla="*/ 7 h 7"/>
                  <a:gd name="T18" fmla="*/ 0 w 115"/>
                  <a:gd name="T19" fmla="*/ 0 h 7"/>
                  <a:gd name="T20" fmla="*/ 115 w 115"/>
                  <a:gd name="T21" fmla="*/ 0 h 7"/>
                  <a:gd name="T22" fmla="*/ 115 w 115"/>
                  <a:gd name="T23" fmla="*/ 7 h 7"/>
                  <a:gd name="T24" fmla="*/ 0 w 115"/>
                  <a:gd name="T25" fmla="*/ 7 h 7"/>
                  <a:gd name="T26" fmla="*/ 0 w 115"/>
                  <a:gd name="T27" fmla="*/ 7 h 7"/>
                  <a:gd name="T28" fmla="*/ 0 w 115"/>
                  <a:gd name="T29" fmla="*/ 7 h 7"/>
                  <a:gd name="T30" fmla="*/ 0 w 115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" h="7">
                    <a:moveTo>
                      <a:pt x="0" y="7"/>
                    </a:moveTo>
                    <a:lnTo>
                      <a:pt x="0" y="7"/>
                    </a:lnTo>
                    <a:lnTo>
                      <a:pt x="115" y="7"/>
                    </a:lnTo>
                    <a:lnTo>
                      <a:pt x="115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15" y="0"/>
                    </a:lnTo>
                    <a:lnTo>
                      <a:pt x="115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96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813825" y="3115394"/>
            <a:ext cx="2102117" cy="1733951"/>
            <a:chOff x="6814710" y="3114673"/>
            <a:chExt cx="2102391" cy="1733550"/>
          </a:xfrm>
        </p:grpSpPr>
        <p:sp>
          <p:nvSpPr>
            <p:cNvPr id="20" name="等腰三角形 19"/>
            <p:cNvSpPr/>
            <p:nvPr/>
          </p:nvSpPr>
          <p:spPr>
            <a:xfrm rot="10800000">
              <a:off x="6814710" y="3114673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44" name="Group 215"/>
            <p:cNvGrpSpPr>
              <a:grpSpLocks noChangeAspect="1"/>
            </p:cNvGrpSpPr>
            <p:nvPr/>
          </p:nvGrpSpPr>
          <p:grpSpPr bwMode="auto">
            <a:xfrm>
              <a:off x="7766877" y="3640569"/>
              <a:ext cx="225425" cy="338138"/>
              <a:chOff x="5222" y="2168"/>
              <a:chExt cx="142" cy="213"/>
            </a:xfrm>
          </p:grpSpPr>
          <p:sp>
            <p:nvSpPr>
              <p:cNvPr id="45" name="AutoShape 214"/>
              <p:cNvSpPr>
                <a:spLocks noChangeAspect="1" noChangeArrowheads="1" noTextEdit="1"/>
              </p:cNvSpPr>
              <p:nvPr/>
            </p:nvSpPr>
            <p:spPr bwMode="auto">
              <a:xfrm>
                <a:off x="5222" y="2168"/>
                <a:ext cx="14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16"/>
              <p:cNvSpPr>
                <a:spLocks noEditPoints="1"/>
              </p:cNvSpPr>
              <p:nvPr/>
            </p:nvSpPr>
            <p:spPr bwMode="auto">
              <a:xfrm>
                <a:off x="5249" y="2283"/>
                <a:ext cx="90" cy="88"/>
              </a:xfrm>
              <a:custGeom>
                <a:avLst/>
                <a:gdLst>
                  <a:gd name="T0" fmla="*/ 36 w 36"/>
                  <a:gd name="T1" fmla="*/ 36 h 36"/>
                  <a:gd name="T2" fmla="*/ 36 w 36"/>
                  <a:gd name="T3" fmla="*/ 0 h 36"/>
                  <a:gd name="T4" fmla="*/ 0 w 36"/>
                  <a:gd name="T5" fmla="*/ 0 h 36"/>
                  <a:gd name="T6" fmla="*/ 0 w 36"/>
                  <a:gd name="T7" fmla="*/ 36 h 36"/>
                  <a:gd name="T8" fmla="*/ 36 w 36"/>
                  <a:gd name="T9" fmla="*/ 36 h 36"/>
                  <a:gd name="T10" fmla="*/ 18 w 36"/>
                  <a:gd name="T11" fmla="*/ 4 h 36"/>
                  <a:gd name="T12" fmla="*/ 24 w 36"/>
                  <a:gd name="T13" fmla="*/ 10 h 36"/>
                  <a:gd name="T14" fmla="*/ 18 w 36"/>
                  <a:gd name="T15" fmla="*/ 16 h 36"/>
                  <a:gd name="T16" fmla="*/ 12 w 36"/>
                  <a:gd name="T17" fmla="*/ 10 h 36"/>
                  <a:gd name="T18" fmla="*/ 18 w 36"/>
                  <a:gd name="T19" fmla="*/ 4 h 36"/>
                  <a:gd name="T20" fmla="*/ 18 w 36"/>
                  <a:gd name="T21" fmla="*/ 20 h 36"/>
                  <a:gd name="T22" fmla="*/ 24 w 36"/>
                  <a:gd name="T23" fmla="*/ 26 h 36"/>
                  <a:gd name="T24" fmla="*/ 18 w 36"/>
                  <a:gd name="T25" fmla="*/ 33 h 36"/>
                  <a:gd name="T26" fmla="*/ 12 w 36"/>
                  <a:gd name="T27" fmla="*/ 26 h 36"/>
                  <a:gd name="T28" fmla="*/ 18 w 36"/>
                  <a:gd name="T2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36" y="36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36" y="36"/>
                    </a:lnTo>
                    <a:close/>
                    <a:moveTo>
                      <a:pt x="18" y="4"/>
                    </a:moveTo>
                    <a:cubicBezTo>
                      <a:pt x="21" y="4"/>
                      <a:pt x="24" y="7"/>
                      <a:pt x="24" y="10"/>
                    </a:cubicBezTo>
                    <a:cubicBezTo>
                      <a:pt x="24" y="13"/>
                      <a:pt x="21" y="16"/>
                      <a:pt x="18" y="16"/>
                    </a:cubicBezTo>
                    <a:cubicBezTo>
                      <a:pt x="14" y="16"/>
                      <a:pt x="12" y="13"/>
                      <a:pt x="12" y="10"/>
                    </a:cubicBezTo>
                    <a:cubicBezTo>
                      <a:pt x="12" y="7"/>
                      <a:pt x="14" y="4"/>
                      <a:pt x="18" y="4"/>
                    </a:cubicBezTo>
                    <a:close/>
                    <a:moveTo>
                      <a:pt x="18" y="20"/>
                    </a:moveTo>
                    <a:cubicBezTo>
                      <a:pt x="21" y="20"/>
                      <a:pt x="24" y="23"/>
                      <a:pt x="24" y="26"/>
                    </a:cubicBezTo>
                    <a:cubicBezTo>
                      <a:pt x="24" y="30"/>
                      <a:pt x="21" y="33"/>
                      <a:pt x="18" y="33"/>
                    </a:cubicBezTo>
                    <a:cubicBezTo>
                      <a:pt x="14" y="33"/>
                      <a:pt x="12" y="30"/>
                      <a:pt x="12" y="26"/>
                    </a:cubicBezTo>
                    <a:cubicBezTo>
                      <a:pt x="12" y="23"/>
                      <a:pt x="14" y="20"/>
                      <a:pt x="18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17"/>
              <p:cNvSpPr>
                <a:spLocks noEditPoints="1"/>
              </p:cNvSpPr>
              <p:nvPr/>
            </p:nvSpPr>
            <p:spPr bwMode="auto">
              <a:xfrm>
                <a:off x="5225" y="2166"/>
                <a:ext cx="137" cy="115"/>
              </a:xfrm>
              <a:custGeom>
                <a:avLst/>
                <a:gdLst>
                  <a:gd name="T0" fmla="*/ 28 w 55"/>
                  <a:gd name="T1" fmla="*/ 0 h 47"/>
                  <a:gd name="T2" fmla="*/ 0 w 55"/>
                  <a:gd name="T3" fmla="*/ 47 h 47"/>
                  <a:gd name="T4" fmla="*/ 55 w 55"/>
                  <a:gd name="T5" fmla="*/ 47 h 47"/>
                  <a:gd name="T6" fmla="*/ 28 w 55"/>
                  <a:gd name="T7" fmla="*/ 0 h 47"/>
                  <a:gd name="T8" fmla="*/ 28 w 55"/>
                  <a:gd name="T9" fmla="*/ 41 h 47"/>
                  <a:gd name="T10" fmla="*/ 22 w 55"/>
                  <a:gd name="T11" fmla="*/ 34 h 47"/>
                  <a:gd name="T12" fmla="*/ 28 w 55"/>
                  <a:gd name="T13" fmla="*/ 28 h 47"/>
                  <a:gd name="T14" fmla="*/ 34 w 55"/>
                  <a:gd name="T15" fmla="*/ 34 h 47"/>
                  <a:gd name="T16" fmla="*/ 28 w 55"/>
                  <a:gd name="T1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7">
                    <a:moveTo>
                      <a:pt x="28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55" y="47"/>
                      <a:pt x="55" y="47"/>
                      <a:pt x="55" y="47"/>
                    </a:cubicBezTo>
                    <a:lnTo>
                      <a:pt x="28" y="0"/>
                    </a:lnTo>
                    <a:close/>
                    <a:moveTo>
                      <a:pt x="28" y="41"/>
                    </a:moveTo>
                    <a:cubicBezTo>
                      <a:pt x="24" y="41"/>
                      <a:pt x="22" y="38"/>
                      <a:pt x="22" y="34"/>
                    </a:cubicBezTo>
                    <a:cubicBezTo>
                      <a:pt x="22" y="31"/>
                      <a:pt x="24" y="28"/>
                      <a:pt x="28" y="28"/>
                    </a:cubicBezTo>
                    <a:cubicBezTo>
                      <a:pt x="31" y="28"/>
                      <a:pt x="34" y="31"/>
                      <a:pt x="34" y="34"/>
                    </a:cubicBezTo>
                    <a:cubicBezTo>
                      <a:pt x="34" y="38"/>
                      <a:pt x="31" y="41"/>
                      <a:pt x="28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218"/>
              <p:cNvSpPr>
                <a:spLocks noChangeArrowheads="1"/>
              </p:cNvSpPr>
              <p:nvPr/>
            </p:nvSpPr>
            <p:spPr bwMode="auto">
              <a:xfrm>
                <a:off x="5237" y="2374"/>
                <a:ext cx="115" cy="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19"/>
              <p:cNvSpPr/>
              <p:nvPr/>
            </p:nvSpPr>
            <p:spPr bwMode="auto">
              <a:xfrm>
                <a:off x="5237" y="2374"/>
                <a:ext cx="115" cy="7"/>
              </a:xfrm>
              <a:custGeom>
                <a:avLst/>
                <a:gdLst>
                  <a:gd name="T0" fmla="*/ 0 w 115"/>
                  <a:gd name="T1" fmla="*/ 7 h 7"/>
                  <a:gd name="T2" fmla="*/ 0 w 115"/>
                  <a:gd name="T3" fmla="*/ 7 h 7"/>
                  <a:gd name="T4" fmla="*/ 115 w 115"/>
                  <a:gd name="T5" fmla="*/ 7 h 7"/>
                  <a:gd name="T6" fmla="*/ 115 w 115"/>
                  <a:gd name="T7" fmla="*/ 0 h 7"/>
                  <a:gd name="T8" fmla="*/ 0 w 115"/>
                  <a:gd name="T9" fmla="*/ 0 h 7"/>
                  <a:gd name="T10" fmla="*/ 0 w 115"/>
                  <a:gd name="T11" fmla="*/ 7 h 7"/>
                  <a:gd name="T12" fmla="*/ 0 w 115"/>
                  <a:gd name="T13" fmla="*/ 7 h 7"/>
                  <a:gd name="T14" fmla="*/ 0 w 115"/>
                  <a:gd name="T15" fmla="*/ 7 h 7"/>
                  <a:gd name="T16" fmla="*/ 0 w 115"/>
                  <a:gd name="T17" fmla="*/ 7 h 7"/>
                  <a:gd name="T18" fmla="*/ 0 w 115"/>
                  <a:gd name="T19" fmla="*/ 0 h 7"/>
                  <a:gd name="T20" fmla="*/ 115 w 115"/>
                  <a:gd name="T21" fmla="*/ 0 h 7"/>
                  <a:gd name="T22" fmla="*/ 115 w 115"/>
                  <a:gd name="T23" fmla="*/ 7 h 7"/>
                  <a:gd name="T24" fmla="*/ 0 w 115"/>
                  <a:gd name="T25" fmla="*/ 7 h 7"/>
                  <a:gd name="T26" fmla="*/ 0 w 115"/>
                  <a:gd name="T27" fmla="*/ 7 h 7"/>
                  <a:gd name="T28" fmla="*/ 0 w 115"/>
                  <a:gd name="T29" fmla="*/ 7 h 7"/>
                  <a:gd name="T30" fmla="*/ 0 w 115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" h="7">
                    <a:moveTo>
                      <a:pt x="0" y="7"/>
                    </a:moveTo>
                    <a:lnTo>
                      <a:pt x="0" y="7"/>
                    </a:lnTo>
                    <a:lnTo>
                      <a:pt x="115" y="7"/>
                    </a:lnTo>
                    <a:lnTo>
                      <a:pt x="115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15" y="0"/>
                    </a:lnTo>
                    <a:lnTo>
                      <a:pt x="115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96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453819" y="3091351"/>
            <a:ext cx="2102117" cy="1733951"/>
            <a:chOff x="1454007" y="3090634"/>
            <a:chExt cx="2102391" cy="1733550"/>
          </a:xfrm>
        </p:grpSpPr>
        <p:sp>
          <p:nvSpPr>
            <p:cNvPr id="17" name="等腰三角形 16"/>
            <p:cNvSpPr/>
            <p:nvPr/>
          </p:nvSpPr>
          <p:spPr>
            <a:xfrm>
              <a:off x="1454007" y="3090634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0" name="Group 127"/>
            <p:cNvGrpSpPr>
              <a:grpSpLocks noChangeAspect="1"/>
            </p:cNvGrpSpPr>
            <p:nvPr/>
          </p:nvGrpSpPr>
          <p:grpSpPr bwMode="auto">
            <a:xfrm>
              <a:off x="2418933" y="3985394"/>
              <a:ext cx="190500" cy="349250"/>
              <a:chOff x="3461" y="3016"/>
              <a:chExt cx="120" cy="220"/>
            </a:xfrm>
          </p:grpSpPr>
          <p:sp>
            <p:nvSpPr>
              <p:cNvPr id="51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3461" y="3016"/>
                <a:ext cx="120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28"/>
              <p:cNvSpPr>
                <a:spLocks noEditPoints="1"/>
              </p:cNvSpPr>
              <p:nvPr/>
            </p:nvSpPr>
            <p:spPr bwMode="auto">
              <a:xfrm>
                <a:off x="3458" y="3016"/>
                <a:ext cx="123" cy="159"/>
              </a:xfrm>
              <a:custGeom>
                <a:avLst/>
                <a:gdLst>
                  <a:gd name="T0" fmla="*/ 36 w 49"/>
                  <a:gd name="T1" fmla="*/ 64 h 65"/>
                  <a:gd name="T2" fmla="*/ 38 w 49"/>
                  <a:gd name="T3" fmla="*/ 65 h 65"/>
                  <a:gd name="T4" fmla="*/ 38 w 49"/>
                  <a:gd name="T5" fmla="*/ 60 h 65"/>
                  <a:gd name="T6" fmla="*/ 49 w 49"/>
                  <a:gd name="T7" fmla="*/ 24 h 65"/>
                  <a:gd name="T8" fmla="*/ 25 w 49"/>
                  <a:gd name="T9" fmla="*/ 0 h 65"/>
                  <a:gd name="T10" fmla="*/ 0 w 49"/>
                  <a:gd name="T11" fmla="*/ 24 h 65"/>
                  <a:gd name="T12" fmla="*/ 12 w 49"/>
                  <a:gd name="T13" fmla="*/ 60 h 65"/>
                  <a:gd name="T14" fmla="*/ 12 w 49"/>
                  <a:gd name="T15" fmla="*/ 65 h 65"/>
                  <a:gd name="T16" fmla="*/ 13 w 49"/>
                  <a:gd name="T17" fmla="*/ 64 h 65"/>
                  <a:gd name="T18" fmla="*/ 36 w 49"/>
                  <a:gd name="T19" fmla="*/ 64 h 65"/>
                  <a:gd name="T20" fmla="*/ 8 w 49"/>
                  <a:gd name="T21" fmla="*/ 27 h 65"/>
                  <a:gd name="T22" fmla="*/ 7 w 49"/>
                  <a:gd name="T23" fmla="*/ 28 h 65"/>
                  <a:gd name="T24" fmla="*/ 5 w 49"/>
                  <a:gd name="T25" fmla="*/ 27 h 65"/>
                  <a:gd name="T26" fmla="*/ 5 w 49"/>
                  <a:gd name="T27" fmla="*/ 19 h 65"/>
                  <a:gd name="T28" fmla="*/ 7 w 49"/>
                  <a:gd name="T29" fmla="*/ 17 h 65"/>
                  <a:gd name="T30" fmla="*/ 8 w 49"/>
                  <a:gd name="T31" fmla="*/ 19 h 65"/>
                  <a:gd name="T32" fmla="*/ 8 w 49"/>
                  <a:gd name="T33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65">
                    <a:moveTo>
                      <a:pt x="36" y="64"/>
                    </a:moveTo>
                    <a:cubicBezTo>
                      <a:pt x="37" y="64"/>
                      <a:pt x="37" y="64"/>
                      <a:pt x="38" y="6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3"/>
                      <a:pt x="49" y="30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0"/>
                      <a:pt x="11" y="54"/>
                      <a:pt x="12" y="60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4"/>
                      <a:pt x="13" y="64"/>
                      <a:pt x="13" y="64"/>
                    </a:cubicBezTo>
                    <a:lnTo>
                      <a:pt x="36" y="64"/>
                    </a:lnTo>
                    <a:close/>
                    <a:moveTo>
                      <a:pt x="8" y="27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6" y="28"/>
                      <a:pt x="5" y="28"/>
                      <a:pt x="5" y="2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6" y="17"/>
                      <a:pt x="7" y="17"/>
                    </a:cubicBezTo>
                    <a:cubicBezTo>
                      <a:pt x="7" y="17"/>
                      <a:pt x="8" y="18"/>
                      <a:pt x="8" y="19"/>
                    </a:cubicBezTo>
                    <a:lnTo>
                      <a:pt x="8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29"/>
              <p:cNvSpPr/>
              <p:nvPr/>
            </p:nvSpPr>
            <p:spPr bwMode="auto">
              <a:xfrm>
                <a:off x="3496" y="3229"/>
                <a:ext cx="50" cy="10"/>
              </a:xfrm>
              <a:custGeom>
                <a:avLst/>
                <a:gdLst>
                  <a:gd name="T0" fmla="*/ 0 w 20"/>
                  <a:gd name="T1" fmla="*/ 3 h 4"/>
                  <a:gd name="T2" fmla="*/ 2 w 20"/>
                  <a:gd name="T3" fmla="*/ 4 h 4"/>
                  <a:gd name="T4" fmla="*/ 18 w 20"/>
                  <a:gd name="T5" fmla="*/ 4 h 4"/>
                  <a:gd name="T6" fmla="*/ 20 w 20"/>
                  <a:gd name="T7" fmla="*/ 3 h 4"/>
                  <a:gd name="T8" fmla="*/ 20 w 20"/>
                  <a:gd name="T9" fmla="*/ 0 h 4"/>
                  <a:gd name="T10" fmla="*/ 0 w 20"/>
                  <a:gd name="T11" fmla="*/ 0 h 4"/>
                  <a:gd name="T12" fmla="*/ 0 w 20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20" y="4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30"/>
              <p:cNvSpPr/>
              <p:nvPr/>
            </p:nvSpPr>
            <p:spPr bwMode="auto">
              <a:xfrm>
                <a:off x="3483" y="3175"/>
                <a:ext cx="73" cy="49"/>
              </a:xfrm>
              <a:custGeom>
                <a:avLst/>
                <a:gdLst>
                  <a:gd name="T0" fmla="*/ 28 w 29"/>
                  <a:gd name="T1" fmla="*/ 1 h 20"/>
                  <a:gd name="T2" fmla="*/ 26 w 29"/>
                  <a:gd name="T3" fmla="*/ 0 h 20"/>
                  <a:gd name="T4" fmla="*/ 3 w 29"/>
                  <a:gd name="T5" fmla="*/ 0 h 20"/>
                  <a:gd name="T6" fmla="*/ 2 w 29"/>
                  <a:gd name="T7" fmla="*/ 1 h 20"/>
                  <a:gd name="T8" fmla="*/ 0 w 29"/>
                  <a:gd name="T9" fmla="*/ 3 h 20"/>
                  <a:gd name="T10" fmla="*/ 0 w 29"/>
                  <a:gd name="T11" fmla="*/ 17 h 20"/>
                  <a:gd name="T12" fmla="*/ 3 w 29"/>
                  <a:gd name="T13" fmla="*/ 20 h 20"/>
                  <a:gd name="T14" fmla="*/ 5 w 29"/>
                  <a:gd name="T15" fmla="*/ 20 h 20"/>
                  <a:gd name="T16" fmla="*/ 25 w 29"/>
                  <a:gd name="T17" fmla="*/ 20 h 20"/>
                  <a:gd name="T18" fmla="*/ 26 w 29"/>
                  <a:gd name="T19" fmla="*/ 20 h 20"/>
                  <a:gd name="T20" fmla="*/ 29 w 29"/>
                  <a:gd name="T21" fmla="*/ 17 h 20"/>
                  <a:gd name="T22" fmla="*/ 29 w 29"/>
                  <a:gd name="T23" fmla="*/ 3 h 20"/>
                  <a:gd name="T24" fmla="*/ 28 w 29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28" y="1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8" y="20"/>
                      <a:pt x="29" y="19"/>
                      <a:pt x="29" y="1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1"/>
                      <a:pt x="2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651065" y="3091351"/>
            <a:ext cx="2102117" cy="1733951"/>
            <a:chOff x="8652190" y="3090634"/>
            <a:chExt cx="2102391" cy="1733550"/>
          </a:xfrm>
        </p:grpSpPr>
        <p:sp>
          <p:nvSpPr>
            <p:cNvPr id="18" name="等腰三角形 17"/>
            <p:cNvSpPr/>
            <p:nvPr/>
          </p:nvSpPr>
          <p:spPr>
            <a:xfrm>
              <a:off x="8652190" y="3090634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5" name="Group 127"/>
            <p:cNvGrpSpPr>
              <a:grpSpLocks noChangeAspect="1"/>
            </p:cNvGrpSpPr>
            <p:nvPr/>
          </p:nvGrpSpPr>
          <p:grpSpPr bwMode="auto">
            <a:xfrm>
              <a:off x="9614403" y="4088509"/>
              <a:ext cx="190500" cy="349250"/>
              <a:chOff x="3461" y="3016"/>
              <a:chExt cx="120" cy="220"/>
            </a:xfrm>
          </p:grpSpPr>
          <p:sp>
            <p:nvSpPr>
              <p:cNvPr id="56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3461" y="3016"/>
                <a:ext cx="120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28"/>
              <p:cNvSpPr>
                <a:spLocks noEditPoints="1"/>
              </p:cNvSpPr>
              <p:nvPr/>
            </p:nvSpPr>
            <p:spPr bwMode="auto">
              <a:xfrm>
                <a:off x="3458" y="3016"/>
                <a:ext cx="123" cy="159"/>
              </a:xfrm>
              <a:custGeom>
                <a:avLst/>
                <a:gdLst>
                  <a:gd name="T0" fmla="*/ 36 w 49"/>
                  <a:gd name="T1" fmla="*/ 64 h 65"/>
                  <a:gd name="T2" fmla="*/ 38 w 49"/>
                  <a:gd name="T3" fmla="*/ 65 h 65"/>
                  <a:gd name="T4" fmla="*/ 38 w 49"/>
                  <a:gd name="T5" fmla="*/ 60 h 65"/>
                  <a:gd name="T6" fmla="*/ 49 w 49"/>
                  <a:gd name="T7" fmla="*/ 24 h 65"/>
                  <a:gd name="T8" fmla="*/ 25 w 49"/>
                  <a:gd name="T9" fmla="*/ 0 h 65"/>
                  <a:gd name="T10" fmla="*/ 0 w 49"/>
                  <a:gd name="T11" fmla="*/ 24 h 65"/>
                  <a:gd name="T12" fmla="*/ 12 w 49"/>
                  <a:gd name="T13" fmla="*/ 60 h 65"/>
                  <a:gd name="T14" fmla="*/ 12 w 49"/>
                  <a:gd name="T15" fmla="*/ 65 h 65"/>
                  <a:gd name="T16" fmla="*/ 13 w 49"/>
                  <a:gd name="T17" fmla="*/ 64 h 65"/>
                  <a:gd name="T18" fmla="*/ 36 w 49"/>
                  <a:gd name="T19" fmla="*/ 64 h 65"/>
                  <a:gd name="T20" fmla="*/ 8 w 49"/>
                  <a:gd name="T21" fmla="*/ 27 h 65"/>
                  <a:gd name="T22" fmla="*/ 7 w 49"/>
                  <a:gd name="T23" fmla="*/ 28 h 65"/>
                  <a:gd name="T24" fmla="*/ 5 w 49"/>
                  <a:gd name="T25" fmla="*/ 27 h 65"/>
                  <a:gd name="T26" fmla="*/ 5 w 49"/>
                  <a:gd name="T27" fmla="*/ 19 h 65"/>
                  <a:gd name="T28" fmla="*/ 7 w 49"/>
                  <a:gd name="T29" fmla="*/ 17 h 65"/>
                  <a:gd name="T30" fmla="*/ 8 w 49"/>
                  <a:gd name="T31" fmla="*/ 19 h 65"/>
                  <a:gd name="T32" fmla="*/ 8 w 49"/>
                  <a:gd name="T33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65">
                    <a:moveTo>
                      <a:pt x="36" y="64"/>
                    </a:moveTo>
                    <a:cubicBezTo>
                      <a:pt x="37" y="64"/>
                      <a:pt x="37" y="64"/>
                      <a:pt x="38" y="6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3"/>
                      <a:pt x="49" y="30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0"/>
                      <a:pt x="11" y="54"/>
                      <a:pt x="12" y="60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4"/>
                      <a:pt x="13" y="64"/>
                      <a:pt x="13" y="64"/>
                    </a:cubicBezTo>
                    <a:lnTo>
                      <a:pt x="36" y="64"/>
                    </a:lnTo>
                    <a:close/>
                    <a:moveTo>
                      <a:pt x="8" y="27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6" y="28"/>
                      <a:pt x="5" y="28"/>
                      <a:pt x="5" y="2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6" y="17"/>
                      <a:pt x="7" y="17"/>
                    </a:cubicBezTo>
                    <a:cubicBezTo>
                      <a:pt x="7" y="17"/>
                      <a:pt x="8" y="18"/>
                      <a:pt x="8" y="19"/>
                    </a:cubicBezTo>
                    <a:lnTo>
                      <a:pt x="8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29"/>
              <p:cNvSpPr/>
              <p:nvPr/>
            </p:nvSpPr>
            <p:spPr bwMode="auto">
              <a:xfrm>
                <a:off x="3496" y="3229"/>
                <a:ext cx="50" cy="10"/>
              </a:xfrm>
              <a:custGeom>
                <a:avLst/>
                <a:gdLst>
                  <a:gd name="T0" fmla="*/ 0 w 20"/>
                  <a:gd name="T1" fmla="*/ 3 h 4"/>
                  <a:gd name="T2" fmla="*/ 2 w 20"/>
                  <a:gd name="T3" fmla="*/ 4 h 4"/>
                  <a:gd name="T4" fmla="*/ 18 w 20"/>
                  <a:gd name="T5" fmla="*/ 4 h 4"/>
                  <a:gd name="T6" fmla="*/ 20 w 20"/>
                  <a:gd name="T7" fmla="*/ 3 h 4"/>
                  <a:gd name="T8" fmla="*/ 20 w 20"/>
                  <a:gd name="T9" fmla="*/ 0 h 4"/>
                  <a:gd name="T10" fmla="*/ 0 w 20"/>
                  <a:gd name="T11" fmla="*/ 0 h 4"/>
                  <a:gd name="T12" fmla="*/ 0 w 20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20" y="4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30"/>
              <p:cNvSpPr/>
              <p:nvPr/>
            </p:nvSpPr>
            <p:spPr bwMode="auto">
              <a:xfrm>
                <a:off x="3483" y="3175"/>
                <a:ext cx="73" cy="49"/>
              </a:xfrm>
              <a:custGeom>
                <a:avLst/>
                <a:gdLst>
                  <a:gd name="T0" fmla="*/ 28 w 29"/>
                  <a:gd name="T1" fmla="*/ 1 h 20"/>
                  <a:gd name="T2" fmla="*/ 26 w 29"/>
                  <a:gd name="T3" fmla="*/ 0 h 20"/>
                  <a:gd name="T4" fmla="*/ 3 w 29"/>
                  <a:gd name="T5" fmla="*/ 0 h 20"/>
                  <a:gd name="T6" fmla="*/ 2 w 29"/>
                  <a:gd name="T7" fmla="*/ 1 h 20"/>
                  <a:gd name="T8" fmla="*/ 0 w 29"/>
                  <a:gd name="T9" fmla="*/ 3 h 20"/>
                  <a:gd name="T10" fmla="*/ 0 w 29"/>
                  <a:gd name="T11" fmla="*/ 17 h 20"/>
                  <a:gd name="T12" fmla="*/ 3 w 29"/>
                  <a:gd name="T13" fmla="*/ 20 h 20"/>
                  <a:gd name="T14" fmla="*/ 5 w 29"/>
                  <a:gd name="T15" fmla="*/ 20 h 20"/>
                  <a:gd name="T16" fmla="*/ 25 w 29"/>
                  <a:gd name="T17" fmla="*/ 20 h 20"/>
                  <a:gd name="T18" fmla="*/ 26 w 29"/>
                  <a:gd name="T19" fmla="*/ 20 h 20"/>
                  <a:gd name="T20" fmla="*/ 29 w 29"/>
                  <a:gd name="T21" fmla="*/ 17 h 20"/>
                  <a:gd name="T22" fmla="*/ 29 w 29"/>
                  <a:gd name="T23" fmla="*/ 3 h 20"/>
                  <a:gd name="T24" fmla="*/ 28 w 29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28" y="1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8" y="20"/>
                      <a:pt x="29" y="19"/>
                      <a:pt x="29" y="1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1"/>
                      <a:pt x="2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62" name="组合 61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67" name="任意多边形 66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任意多边形 62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 b="7936"/>
          <a:stretch>
            <a:fillRect/>
          </a:stretch>
        </p:blipFill>
        <p:spPr>
          <a:xfrm>
            <a:off x="1" y="-236290"/>
            <a:ext cx="12190413" cy="7095880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 flipV="1">
            <a:off x="-1219042" y="-381468"/>
            <a:ext cx="9622853" cy="4918854"/>
          </a:xfrm>
          <a:prstGeom prst="triangl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23076" y="1453807"/>
            <a:ext cx="5904090" cy="833982"/>
            <a:chOff x="2623417" y="1453470"/>
            <a:chExt cx="5904859" cy="833789"/>
          </a:xfrm>
        </p:grpSpPr>
        <p:sp>
          <p:nvSpPr>
            <p:cNvPr id="6" name="任意多边形 5"/>
            <p:cNvSpPr/>
            <p:nvPr/>
          </p:nvSpPr>
          <p:spPr>
            <a:xfrm>
              <a:off x="6071049" y="1453470"/>
              <a:ext cx="2457227" cy="464457"/>
            </a:xfrm>
            <a:custGeom>
              <a:avLst/>
              <a:gdLst>
                <a:gd name="connsiteX0" fmla="*/ 1407886 w 1407886"/>
                <a:gd name="connsiteY0" fmla="*/ 0 h 464457"/>
                <a:gd name="connsiteX1" fmla="*/ 1074057 w 1407886"/>
                <a:gd name="connsiteY1" fmla="*/ 435428 h 464457"/>
                <a:gd name="connsiteX2" fmla="*/ 0 w 1407886"/>
                <a:gd name="connsiteY2" fmla="*/ 464457 h 4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7886" h="464457">
                  <a:moveTo>
                    <a:pt x="1407886" y="0"/>
                  </a:moveTo>
                  <a:lnTo>
                    <a:pt x="1074057" y="435428"/>
                  </a:lnTo>
                  <a:lnTo>
                    <a:pt x="0" y="464457"/>
                  </a:lnTo>
                </a:path>
              </a:pathLst>
            </a:custGeom>
            <a:noFill/>
            <a:ln>
              <a:solidFill>
                <a:schemeClr val="bg1">
                  <a:alpha val="8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958246" y="1823584"/>
              <a:ext cx="188686" cy="188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2623417" y="1548595"/>
              <a:ext cx="323051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 flipH="1">
            <a:off x="10348789" y="-236290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90197" y="382574"/>
            <a:ext cx="2082855" cy="966259"/>
            <a:chOff x="9891484" y="382484"/>
            <a:chExt cx="2083126" cy="966036"/>
          </a:xfrm>
        </p:grpSpPr>
        <p:sp>
          <p:nvSpPr>
            <p:cNvPr id="5" name="任意多边形 4"/>
            <p:cNvSpPr/>
            <p:nvPr/>
          </p:nvSpPr>
          <p:spPr>
            <a:xfrm>
              <a:off x="9891484" y="551537"/>
              <a:ext cx="866005" cy="435430"/>
            </a:xfrm>
            <a:custGeom>
              <a:avLst/>
              <a:gdLst>
                <a:gd name="connsiteX0" fmla="*/ 0 w 653142"/>
                <a:gd name="connsiteY0" fmla="*/ 362857 h 362857"/>
                <a:gd name="connsiteX1" fmla="*/ 116114 w 653142"/>
                <a:gd name="connsiteY1" fmla="*/ 0 h 362857"/>
                <a:gd name="connsiteX2" fmla="*/ 653142 w 653142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2" h="362857">
                  <a:moveTo>
                    <a:pt x="0" y="362857"/>
                  </a:moveTo>
                  <a:lnTo>
                    <a:pt x="116114" y="0"/>
                  </a:lnTo>
                  <a:lnTo>
                    <a:pt x="653142" y="0"/>
                  </a:lnTo>
                </a:path>
              </a:pathLst>
            </a:custGeom>
            <a:noFill/>
            <a:ln>
              <a:solidFill>
                <a:schemeClr val="bg1">
                  <a:alpha val="8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663146" y="457194"/>
              <a:ext cx="188686" cy="188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980250" y="382484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创意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999300" y="696680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尽心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1029998" y="986967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专业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-333786" y="696843"/>
            <a:ext cx="1784572" cy="1800194"/>
          </a:xfrm>
          <a:prstGeom prst="line">
            <a:avLst/>
          </a:prstGeom>
          <a:ln w="3810">
            <a:solidFill>
              <a:schemeClr val="bg1">
                <a:lumMod val="95000"/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30" name="组合 29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5" name="任意多边形 34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任意多边形 30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79561" y="1596630"/>
            <a:ext cx="2558281" cy="4452295"/>
            <a:chOff x="4780182" y="1596261"/>
            <a:chExt cx="2558614" cy="4451264"/>
          </a:xfrm>
        </p:grpSpPr>
        <p:sp>
          <p:nvSpPr>
            <p:cNvPr id="24" name="圆角矩形 23"/>
            <p:cNvSpPr/>
            <p:nvPr/>
          </p:nvSpPr>
          <p:spPr>
            <a:xfrm>
              <a:off x="4780182" y="1596261"/>
              <a:ext cx="2558614" cy="4451264"/>
            </a:xfrm>
            <a:prstGeom prst="roundRect">
              <a:avLst>
                <a:gd name="adj" fmla="val 5022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54" t="17232" r="8844" b="9639"/>
            <a:stretch>
              <a:fillRect/>
            </a:stretch>
          </p:blipFill>
          <p:spPr>
            <a:xfrm>
              <a:off x="4799234" y="1606907"/>
              <a:ext cx="2539562" cy="4440618"/>
            </a:xfrm>
            <a:prstGeom prst="roundRect">
              <a:avLst>
                <a:gd name="adj" fmla="val 4290"/>
              </a:avLst>
            </a:prstGeom>
            <a:noFill/>
            <a:ln>
              <a:noFill/>
            </a:ln>
          </p:spPr>
        </p:pic>
      </p:grpSp>
      <p:grpSp>
        <p:nvGrpSpPr>
          <p:cNvPr id="4" name="组合 3"/>
          <p:cNvGrpSpPr/>
          <p:nvPr/>
        </p:nvGrpSpPr>
        <p:grpSpPr>
          <a:xfrm>
            <a:off x="7681360" y="4316629"/>
            <a:ext cx="3110650" cy="1307603"/>
            <a:chOff x="7694326" y="2029256"/>
            <a:chExt cx="3111055" cy="1307300"/>
          </a:xfrm>
        </p:grpSpPr>
        <p:sp>
          <p:nvSpPr>
            <p:cNvPr id="53" name="圆角矩形 52"/>
            <p:cNvSpPr/>
            <p:nvPr/>
          </p:nvSpPr>
          <p:spPr>
            <a:xfrm>
              <a:off x="8283181" y="2029256"/>
              <a:ext cx="2464034" cy="1307300"/>
            </a:xfrm>
            <a:prstGeom prst="roundRect">
              <a:avLst>
                <a:gd name="adj" fmla="val 8562"/>
              </a:avLst>
            </a:pr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8" name="右箭头 27"/>
            <p:cNvSpPr/>
            <p:nvPr/>
          </p:nvSpPr>
          <p:spPr>
            <a:xfrm flipH="1">
              <a:off x="7694326" y="2455076"/>
              <a:ext cx="588855" cy="45566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8360898" y="2213919"/>
              <a:ext cx="2444483" cy="836374"/>
              <a:chOff x="8296542" y="1559924"/>
              <a:chExt cx="2444483" cy="836374"/>
            </a:xfrm>
          </p:grpSpPr>
          <p:sp>
            <p:nvSpPr>
              <p:cNvPr id="42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599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43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8730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391135" y="2015418"/>
            <a:ext cx="3123526" cy="1307603"/>
            <a:chOff x="1391314" y="2014952"/>
            <a:chExt cx="3123933" cy="1307300"/>
          </a:xfrm>
        </p:grpSpPr>
        <p:sp>
          <p:nvSpPr>
            <p:cNvPr id="2" name="圆角矩形 1"/>
            <p:cNvSpPr/>
            <p:nvPr/>
          </p:nvSpPr>
          <p:spPr>
            <a:xfrm>
              <a:off x="1450975" y="2014952"/>
              <a:ext cx="2464034" cy="1307300"/>
            </a:xfrm>
            <a:prstGeom prst="roundRect">
              <a:avLst>
                <a:gd name="adj" fmla="val 8562"/>
              </a:avLst>
            </a:pr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>
              <a:off x="3926392" y="2455076"/>
              <a:ext cx="588855" cy="45566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391314" y="2194134"/>
              <a:ext cx="2444483" cy="861774"/>
              <a:chOff x="8296542" y="1598024"/>
              <a:chExt cx="2444483" cy="861774"/>
            </a:xfrm>
          </p:grpSpPr>
          <p:sp>
            <p:nvSpPr>
              <p:cNvPr id="48" name="TextBox 102"/>
              <p:cNvSpPr txBox="1">
                <a:spLocks noChangeArrowheads="1"/>
              </p:cNvSpPr>
              <p:nvPr/>
            </p:nvSpPr>
            <p:spPr bwMode="auto">
              <a:xfrm>
                <a:off x="8656633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49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391135" y="4316629"/>
            <a:ext cx="3123526" cy="1307603"/>
            <a:chOff x="1391314" y="2014952"/>
            <a:chExt cx="3123933" cy="1307300"/>
          </a:xfrm>
        </p:grpSpPr>
        <p:sp>
          <p:nvSpPr>
            <p:cNvPr id="55" name="圆角矩形 54"/>
            <p:cNvSpPr/>
            <p:nvPr/>
          </p:nvSpPr>
          <p:spPr>
            <a:xfrm>
              <a:off x="1450975" y="2014952"/>
              <a:ext cx="2464034" cy="1307300"/>
            </a:xfrm>
            <a:prstGeom prst="roundRect">
              <a:avLst>
                <a:gd name="adj" fmla="val 8562"/>
              </a:avLst>
            </a:pr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56" name="右箭头 55"/>
            <p:cNvSpPr/>
            <p:nvPr/>
          </p:nvSpPr>
          <p:spPr>
            <a:xfrm>
              <a:off x="3926392" y="2455076"/>
              <a:ext cx="588855" cy="45566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391314" y="2194134"/>
              <a:ext cx="2444483" cy="861774"/>
              <a:chOff x="8296542" y="1598024"/>
              <a:chExt cx="2444483" cy="861774"/>
            </a:xfrm>
          </p:grpSpPr>
          <p:sp>
            <p:nvSpPr>
              <p:cNvPr id="58" name="TextBox 102"/>
              <p:cNvSpPr txBox="1">
                <a:spLocks noChangeArrowheads="1"/>
              </p:cNvSpPr>
              <p:nvPr/>
            </p:nvSpPr>
            <p:spPr bwMode="auto">
              <a:xfrm>
                <a:off x="8656633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59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7693326" y="2015418"/>
            <a:ext cx="3110650" cy="1307603"/>
            <a:chOff x="7694326" y="2029256"/>
            <a:chExt cx="3111055" cy="1307300"/>
          </a:xfrm>
        </p:grpSpPr>
        <p:sp>
          <p:nvSpPr>
            <p:cNvPr id="61" name="圆角矩形 60"/>
            <p:cNvSpPr/>
            <p:nvPr/>
          </p:nvSpPr>
          <p:spPr>
            <a:xfrm>
              <a:off x="8283181" y="2029256"/>
              <a:ext cx="2464034" cy="1307300"/>
            </a:xfrm>
            <a:prstGeom prst="roundRect">
              <a:avLst>
                <a:gd name="adj" fmla="val 8562"/>
              </a:avLst>
            </a:pr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62" name="右箭头 61"/>
            <p:cNvSpPr/>
            <p:nvPr/>
          </p:nvSpPr>
          <p:spPr>
            <a:xfrm flipH="1">
              <a:off x="7694326" y="2455076"/>
              <a:ext cx="588855" cy="45566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8360898" y="2252019"/>
              <a:ext cx="2444483" cy="861774"/>
              <a:chOff x="8296542" y="1598024"/>
              <a:chExt cx="2444483" cy="861774"/>
            </a:xfrm>
          </p:grpSpPr>
          <p:sp>
            <p:nvSpPr>
              <p:cNvPr id="64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65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200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200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200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200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823846" y="2171301"/>
            <a:ext cx="3071941" cy="49593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6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ea typeface="创艺简细圆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23846" y="3110886"/>
            <a:ext cx="4263816" cy="49593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6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ea typeface="创艺简细圆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823845" y="4059848"/>
            <a:ext cx="5663892" cy="49593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6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ea typeface="创艺简细圆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836543" y="4953630"/>
            <a:ext cx="7007865" cy="49593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9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ea typeface="创艺简细圆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2" name="组合 51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57" name="任意多边形 56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任意多边形 52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37599" y="2161864"/>
            <a:ext cx="9594597" cy="3294027"/>
            <a:chOff x="1437785" y="2161364"/>
            <a:chExt cx="9595846" cy="3293264"/>
          </a:xfrm>
        </p:grpSpPr>
        <p:grpSp>
          <p:nvGrpSpPr>
            <p:cNvPr id="2" name="组合 1"/>
            <p:cNvGrpSpPr/>
            <p:nvPr/>
          </p:nvGrpSpPr>
          <p:grpSpPr bwMode="auto">
            <a:xfrm>
              <a:off x="2823748" y="2170724"/>
              <a:ext cx="7018867" cy="3274484"/>
              <a:chOff x="1573624" y="1098834"/>
              <a:chExt cx="5263644" cy="2455598"/>
            </a:xfrm>
            <a:noFill/>
          </p:grpSpPr>
          <p:sp>
            <p:nvSpPr>
              <p:cNvPr id="3" name="圆角矩形 2"/>
              <p:cNvSpPr/>
              <p:nvPr/>
            </p:nvSpPr>
            <p:spPr>
              <a:xfrm>
                <a:off x="1580684" y="3182568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圆角矩形 3"/>
              <p:cNvSpPr/>
              <p:nvPr/>
            </p:nvSpPr>
            <p:spPr>
              <a:xfrm>
                <a:off x="1573624" y="1098834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573624" y="1803358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1573624" y="2507882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 bwMode="auto">
            <a:xfrm>
              <a:off x="9967494" y="2203321"/>
              <a:ext cx="1066137" cy="3238598"/>
              <a:chOff x="6906167" y="1130580"/>
              <a:chExt cx="800100" cy="2429001"/>
            </a:xfrm>
          </p:grpSpPr>
          <p:grpSp>
            <p:nvGrpSpPr>
              <p:cNvPr id="24" name="组合 139"/>
              <p:cNvGrpSpPr/>
              <p:nvPr/>
            </p:nvGrpSpPr>
            <p:grpSpPr bwMode="auto">
              <a:xfrm>
                <a:off x="6906167" y="1130580"/>
                <a:ext cx="706885" cy="315430"/>
                <a:chOff x="6819898" y="1410038"/>
                <a:chExt cx="706885" cy="315430"/>
              </a:xfrm>
            </p:grpSpPr>
            <p:sp>
              <p:nvSpPr>
                <p:cNvPr id="34" name="等腰三角形 33"/>
                <p:cNvSpPr/>
                <p:nvPr/>
              </p:nvSpPr>
              <p:spPr>
                <a:xfrm rot="5400000">
                  <a:off x="6781038" y="1507321"/>
                  <a:ext cx="192091" cy="1143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TextBox 150"/>
                <p:cNvSpPr txBox="1">
                  <a:spLocks noChangeArrowheads="1"/>
                </p:cNvSpPr>
                <p:nvPr/>
              </p:nvSpPr>
              <p:spPr bwMode="auto">
                <a:xfrm>
                  <a:off x="6965062" y="1410038"/>
                  <a:ext cx="561721" cy="315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2135" dirty="0">
                      <a:solidFill>
                        <a:prstClr val="white"/>
                      </a:solidFill>
                    </a:rPr>
                    <a:t>35%</a:t>
                  </a:r>
                  <a:endParaRPr lang="zh-CN" altLang="en-US" sz="2135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组合 140"/>
              <p:cNvGrpSpPr/>
              <p:nvPr/>
            </p:nvGrpSpPr>
            <p:grpSpPr bwMode="auto">
              <a:xfrm>
                <a:off x="6906167" y="1835104"/>
                <a:ext cx="706885" cy="315430"/>
                <a:chOff x="6819898" y="1410038"/>
                <a:chExt cx="706885" cy="315430"/>
              </a:xfrm>
            </p:grpSpPr>
            <p:sp>
              <p:nvSpPr>
                <p:cNvPr id="32" name="等腰三角形 31"/>
                <p:cNvSpPr/>
                <p:nvPr/>
              </p:nvSpPr>
              <p:spPr>
                <a:xfrm rot="5400000">
                  <a:off x="6780244" y="1506868"/>
                  <a:ext cx="193679" cy="1143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TextBox 148"/>
                <p:cNvSpPr txBox="1">
                  <a:spLocks noChangeArrowheads="1"/>
                </p:cNvSpPr>
                <p:nvPr/>
              </p:nvSpPr>
              <p:spPr bwMode="auto">
                <a:xfrm>
                  <a:off x="6965062" y="1410038"/>
                  <a:ext cx="561721" cy="315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2135" dirty="0">
                      <a:solidFill>
                        <a:prstClr val="white"/>
                      </a:solidFill>
                    </a:rPr>
                    <a:t>60%</a:t>
                  </a:r>
                  <a:endParaRPr lang="zh-CN" altLang="en-US" sz="2135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组合 141"/>
              <p:cNvGrpSpPr/>
              <p:nvPr/>
            </p:nvGrpSpPr>
            <p:grpSpPr bwMode="auto">
              <a:xfrm>
                <a:off x="6906167" y="2539628"/>
                <a:ext cx="706885" cy="315430"/>
                <a:chOff x="6819898" y="1410038"/>
                <a:chExt cx="706885" cy="315430"/>
              </a:xfrm>
            </p:grpSpPr>
            <p:sp>
              <p:nvSpPr>
                <p:cNvPr id="30" name="等腰三角形 29"/>
                <p:cNvSpPr/>
                <p:nvPr/>
              </p:nvSpPr>
              <p:spPr>
                <a:xfrm rot="5400000">
                  <a:off x="6780244" y="1507210"/>
                  <a:ext cx="193679" cy="1143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6965062" y="1410038"/>
                  <a:ext cx="561721" cy="315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2135" dirty="0">
                      <a:solidFill>
                        <a:prstClr val="white"/>
                      </a:solidFill>
                    </a:rPr>
                    <a:t>89%</a:t>
                  </a:r>
                  <a:endParaRPr lang="zh-CN" altLang="en-US" sz="2135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组合 142"/>
              <p:cNvGrpSpPr/>
              <p:nvPr/>
            </p:nvGrpSpPr>
            <p:grpSpPr bwMode="auto">
              <a:xfrm>
                <a:off x="6906167" y="3244151"/>
                <a:ext cx="800100" cy="315430"/>
                <a:chOff x="6819898" y="1410037"/>
                <a:chExt cx="800100" cy="315430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 rot="5400000">
                  <a:off x="6781038" y="1506756"/>
                  <a:ext cx="192092" cy="1143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TextBox 144"/>
                <p:cNvSpPr txBox="1">
                  <a:spLocks noChangeArrowheads="1"/>
                </p:cNvSpPr>
                <p:nvPr/>
              </p:nvSpPr>
              <p:spPr bwMode="auto">
                <a:xfrm>
                  <a:off x="6945997" y="1410037"/>
                  <a:ext cx="674001" cy="315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2135" dirty="0">
                      <a:solidFill>
                        <a:prstClr val="white"/>
                      </a:solidFill>
                    </a:rPr>
                    <a:t>100%</a:t>
                  </a:r>
                  <a:endParaRPr lang="zh-CN" altLang="en-US" sz="2135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1450975" y="2161364"/>
              <a:ext cx="1372541" cy="495819"/>
              <a:chOff x="1450975" y="2161364"/>
              <a:chExt cx="1372541" cy="495819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1450975" y="2161364"/>
                <a:ext cx="1245075" cy="4958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35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  <p:sp>
            <p:nvSpPr>
              <p:cNvPr id="66" name="TextBox 9"/>
              <p:cNvSpPr txBox="1"/>
              <p:nvPr/>
            </p:nvSpPr>
            <p:spPr bwMode="auto">
              <a:xfrm>
                <a:off x="1481848" y="2232701"/>
                <a:ext cx="1341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450975" y="3110981"/>
              <a:ext cx="1408938" cy="495819"/>
              <a:chOff x="1450975" y="3110981"/>
              <a:chExt cx="1408938" cy="495819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450975" y="3110981"/>
                <a:ext cx="1245075" cy="4958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35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  <p:sp>
            <p:nvSpPr>
              <p:cNvPr id="67" name="TextBox 9"/>
              <p:cNvSpPr txBox="1"/>
              <p:nvPr/>
            </p:nvSpPr>
            <p:spPr bwMode="auto">
              <a:xfrm>
                <a:off x="1518245" y="3198642"/>
                <a:ext cx="1341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444380" y="4034895"/>
              <a:ext cx="1408938" cy="495819"/>
              <a:chOff x="1444380" y="4034895"/>
              <a:chExt cx="1408938" cy="495819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1444380" y="4034895"/>
                <a:ext cx="1245075" cy="4958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35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  <p:sp>
            <p:nvSpPr>
              <p:cNvPr id="68" name="TextBox 9"/>
              <p:cNvSpPr txBox="1"/>
              <p:nvPr/>
            </p:nvSpPr>
            <p:spPr bwMode="auto">
              <a:xfrm>
                <a:off x="1511650" y="4099999"/>
                <a:ext cx="1341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437785" y="4958809"/>
              <a:ext cx="1415533" cy="495819"/>
              <a:chOff x="1437785" y="4958809"/>
              <a:chExt cx="1415533" cy="495819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1437785" y="4958809"/>
                <a:ext cx="1245075" cy="4958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35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  <p:sp>
            <p:nvSpPr>
              <p:cNvPr id="69" name="TextBox 9"/>
              <p:cNvSpPr txBox="1"/>
              <p:nvPr/>
            </p:nvSpPr>
            <p:spPr bwMode="auto">
              <a:xfrm>
                <a:off x="1511650" y="5027974"/>
                <a:ext cx="1341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2013.3.28\商务5.16\0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94" y="3947659"/>
            <a:ext cx="1983786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 descr="E:\2013.3.28\商务5.16\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52" y="1746970"/>
            <a:ext cx="206694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" b="5950"/>
          <a:stretch>
            <a:fillRect/>
          </a:stretch>
        </p:blipFill>
        <p:spPr bwMode="auto">
          <a:xfrm>
            <a:off x="1860426" y="1746970"/>
            <a:ext cx="204005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E:\2013.3.28\商务5.16\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53" y="3947659"/>
            <a:ext cx="2058268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1860430" y="3947659"/>
            <a:ext cx="2040047" cy="2013456"/>
            <a:chOff x="1014424" y="2682877"/>
            <a:chExt cx="1857369" cy="1774826"/>
          </a:xfrm>
        </p:grpSpPr>
        <p:sp>
          <p:nvSpPr>
            <p:cNvPr id="10" name="矩形 10"/>
            <p:cNvSpPr/>
            <p:nvPr/>
          </p:nvSpPr>
          <p:spPr bwMode="auto">
            <a:xfrm rot="16200000" flipH="1">
              <a:off x="1055696" y="2641605"/>
              <a:ext cx="1774826" cy="1857369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1" name="TextBox 26"/>
            <p:cNvSpPr txBox="1"/>
            <p:nvPr/>
          </p:nvSpPr>
          <p:spPr bwMode="auto">
            <a:xfrm>
              <a:off x="1197877" y="2980335"/>
              <a:ext cx="921091" cy="298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专业字体设计服务/WWW.ZTSGC.COM/" panose="02000000000000000000" pitchFamily="2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199184" y="3213377"/>
              <a:ext cx="1440200" cy="82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pic>
        <p:nvPicPr>
          <p:cNvPr id="14" name="Picture 3" descr="E:\JGQ\PPT 制作素材\shutterstock\shutterstock_8536287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754" y="3947659"/>
            <a:ext cx="2006680" cy="2013455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 bwMode="auto">
          <a:xfrm>
            <a:off x="8281755" y="1746969"/>
            <a:ext cx="2012957" cy="2002649"/>
            <a:chOff x="6413049" y="715231"/>
            <a:chExt cx="1795478" cy="1775895"/>
          </a:xfrm>
        </p:grpSpPr>
        <p:sp>
          <p:nvSpPr>
            <p:cNvPr id="18" name="矩形 10"/>
            <p:cNvSpPr/>
            <p:nvPr/>
          </p:nvSpPr>
          <p:spPr>
            <a:xfrm>
              <a:off x="6413049" y="715231"/>
              <a:ext cx="1795478" cy="1775895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9" name="TextBox 26"/>
            <p:cNvSpPr txBox="1"/>
            <p:nvPr/>
          </p:nvSpPr>
          <p:spPr>
            <a:xfrm>
              <a:off x="6608185" y="999848"/>
              <a:ext cx="902381" cy="300290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专业字体设计服务/WWW.ZTSGC.COM/" panose="02000000000000000000" pitchFamily="2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20" name="矩形 13"/>
            <p:cNvSpPr>
              <a:spLocks noChangeArrowheads="1"/>
            </p:cNvSpPr>
            <p:nvPr/>
          </p:nvSpPr>
          <p:spPr bwMode="auto">
            <a:xfrm>
              <a:off x="6619512" y="1230607"/>
              <a:ext cx="1440160" cy="832623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pic>
        <p:nvPicPr>
          <p:cNvPr id="21" name="Picture 4" descr="E:\2013.3.28\商务5.16\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5"/>
          <a:stretch>
            <a:fillRect/>
          </a:stretch>
        </p:blipFill>
        <p:spPr bwMode="auto">
          <a:xfrm>
            <a:off x="6193362" y="1746970"/>
            <a:ext cx="1980809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组合 28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30" name="组合 29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5" name="任意多边形 34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任意多边形 30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73471" y="1558819"/>
            <a:ext cx="3643472" cy="3771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3900" spc="6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zh-CN" altLang="en-US" sz="23900" spc="600" dirty="0">
              <a:solidFill>
                <a:prstClr val="white"/>
              </a:solidFill>
              <a:latin typeface="Ebrima" panose="02000000000000000000" pitchFamily="2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33389" y="4791286"/>
            <a:ext cx="5277208" cy="1381884"/>
            <a:chOff x="3433834" y="4790175"/>
            <a:chExt cx="5277895" cy="1381564"/>
          </a:xfrm>
        </p:grpSpPr>
        <p:sp>
          <p:nvSpPr>
            <p:cNvPr id="15" name="TextBox 9"/>
            <p:cNvSpPr txBox="1"/>
            <p:nvPr/>
          </p:nvSpPr>
          <p:spPr bwMode="auto">
            <a:xfrm>
              <a:off x="5018324" y="4790175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744642" y="5043142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433834" y="5433246"/>
              <a:ext cx="5277895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path" presetSubtype="0" accel="27000" decel="1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09 -0.35579 L -0.21432 0.46435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20" y="4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57 0.96574 L 0.18164 -0.3724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04" y="-6692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 animBg="1"/>
      <p:bldP spid="25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0" name="任意多边形 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19574" y="1655805"/>
            <a:ext cx="2202237" cy="4968429"/>
            <a:chOff x="4864617" y="2298700"/>
            <a:chExt cx="3225342" cy="7274002"/>
          </a:xfrm>
        </p:grpSpPr>
        <p:sp>
          <p:nvSpPr>
            <p:cNvPr id="18" name="任意多边形 17"/>
            <p:cNvSpPr/>
            <p:nvPr/>
          </p:nvSpPr>
          <p:spPr>
            <a:xfrm>
              <a:off x="4864617" y="2298700"/>
              <a:ext cx="2857780" cy="3632200"/>
            </a:xfrm>
            <a:custGeom>
              <a:avLst/>
              <a:gdLst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-1" fmla="*/ 676275 w 3524250"/>
                <a:gd name="connsiteY0-2" fmla="*/ 333375 h 4448175"/>
                <a:gd name="connsiteX1-3" fmla="*/ 257175 w 3524250"/>
                <a:gd name="connsiteY1-4" fmla="*/ 866775 h 4448175"/>
                <a:gd name="connsiteX2-5" fmla="*/ 161925 w 3524250"/>
                <a:gd name="connsiteY2-6" fmla="*/ 1343025 h 4448175"/>
                <a:gd name="connsiteX3-7" fmla="*/ 161925 w 3524250"/>
                <a:gd name="connsiteY3-8" fmla="*/ 1600200 h 4448175"/>
                <a:gd name="connsiteX4-9" fmla="*/ 257175 w 3524250"/>
                <a:gd name="connsiteY4-10" fmla="*/ 1771650 h 4448175"/>
                <a:gd name="connsiteX5-11" fmla="*/ 257175 w 3524250"/>
                <a:gd name="connsiteY5-12" fmla="*/ 1885950 h 4448175"/>
                <a:gd name="connsiteX6-13" fmla="*/ 0 w 3524250"/>
                <a:gd name="connsiteY6-14" fmla="*/ 2438400 h 4448175"/>
                <a:gd name="connsiteX7-15" fmla="*/ 28575 w 3524250"/>
                <a:gd name="connsiteY7-16" fmla="*/ 2552700 h 4448175"/>
                <a:gd name="connsiteX8-17" fmla="*/ 200025 w 3524250"/>
                <a:gd name="connsiteY8-18" fmla="*/ 2600325 h 4448175"/>
                <a:gd name="connsiteX9-19" fmla="*/ 219075 w 3524250"/>
                <a:gd name="connsiteY9-20" fmla="*/ 2857500 h 4448175"/>
                <a:gd name="connsiteX10-21" fmla="*/ 314325 w 3524250"/>
                <a:gd name="connsiteY10-22" fmla="*/ 2943225 h 4448175"/>
                <a:gd name="connsiteX11-23" fmla="*/ 295275 w 3524250"/>
                <a:gd name="connsiteY11-24" fmla="*/ 3038475 h 4448175"/>
                <a:gd name="connsiteX12-25" fmla="*/ 400050 w 3524250"/>
                <a:gd name="connsiteY12-26" fmla="*/ 3238500 h 4448175"/>
                <a:gd name="connsiteX13-27" fmla="*/ 381000 w 3524250"/>
                <a:gd name="connsiteY13-28" fmla="*/ 3476625 h 4448175"/>
                <a:gd name="connsiteX14-29" fmla="*/ 571500 w 3524250"/>
                <a:gd name="connsiteY14-30" fmla="*/ 3638550 h 4448175"/>
                <a:gd name="connsiteX15-31" fmla="*/ 1057275 w 3524250"/>
                <a:gd name="connsiteY15-32" fmla="*/ 3590925 h 4448175"/>
                <a:gd name="connsiteX16-33" fmla="*/ 1314450 w 3524250"/>
                <a:gd name="connsiteY16-34" fmla="*/ 3657600 h 4448175"/>
                <a:gd name="connsiteX17-35" fmla="*/ 1695450 w 3524250"/>
                <a:gd name="connsiteY17-36" fmla="*/ 4448175 h 4448175"/>
                <a:gd name="connsiteX18-37" fmla="*/ 2286000 w 3524250"/>
                <a:gd name="connsiteY18-38" fmla="*/ 3648075 h 4448175"/>
                <a:gd name="connsiteX19-39" fmla="*/ 2705100 w 3524250"/>
                <a:gd name="connsiteY19-40" fmla="*/ 3390900 h 4448175"/>
                <a:gd name="connsiteX20-41" fmla="*/ 2914650 w 3524250"/>
                <a:gd name="connsiteY20-42" fmla="*/ 3333750 h 4448175"/>
                <a:gd name="connsiteX21-43" fmla="*/ 2847975 w 3524250"/>
                <a:gd name="connsiteY21-44" fmla="*/ 3009900 h 4448175"/>
                <a:gd name="connsiteX22-45" fmla="*/ 3057525 w 3524250"/>
                <a:gd name="connsiteY22-46" fmla="*/ 2524125 h 4448175"/>
                <a:gd name="connsiteX23-47" fmla="*/ 3486150 w 3524250"/>
                <a:gd name="connsiteY23-48" fmla="*/ 1752600 h 4448175"/>
                <a:gd name="connsiteX24-49" fmla="*/ 3524250 w 3524250"/>
                <a:gd name="connsiteY24-50" fmla="*/ 1524000 h 4448175"/>
                <a:gd name="connsiteX25-51" fmla="*/ 3248025 w 3524250"/>
                <a:gd name="connsiteY25-52" fmla="*/ 733425 h 4448175"/>
                <a:gd name="connsiteX26-53" fmla="*/ 2543175 w 3524250"/>
                <a:gd name="connsiteY26-54" fmla="*/ 161925 h 4448175"/>
                <a:gd name="connsiteX27-55" fmla="*/ 1685925 w 3524250"/>
                <a:gd name="connsiteY27-56" fmla="*/ 0 h 4448175"/>
                <a:gd name="connsiteX28-57" fmla="*/ 1000125 w 3524250"/>
                <a:gd name="connsiteY28-58" fmla="*/ 142875 h 4448175"/>
                <a:gd name="connsiteX29-59" fmla="*/ 676275 w 3524250"/>
                <a:gd name="connsiteY29-60" fmla="*/ 333375 h 4448175"/>
                <a:gd name="connsiteX0-61" fmla="*/ 676275 w 3524250"/>
                <a:gd name="connsiteY0-62" fmla="*/ 333375 h 4448175"/>
                <a:gd name="connsiteX1-63" fmla="*/ 257175 w 3524250"/>
                <a:gd name="connsiteY1-64" fmla="*/ 866775 h 4448175"/>
                <a:gd name="connsiteX2-65" fmla="*/ 161925 w 3524250"/>
                <a:gd name="connsiteY2-66" fmla="*/ 1343025 h 4448175"/>
                <a:gd name="connsiteX3-67" fmla="*/ 161925 w 3524250"/>
                <a:gd name="connsiteY3-68" fmla="*/ 1600200 h 4448175"/>
                <a:gd name="connsiteX4-69" fmla="*/ 257175 w 3524250"/>
                <a:gd name="connsiteY4-70" fmla="*/ 1771650 h 4448175"/>
                <a:gd name="connsiteX5-71" fmla="*/ 257175 w 3524250"/>
                <a:gd name="connsiteY5-72" fmla="*/ 1885950 h 4448175"/>
                <a:gd name="connsiteX6-73" fmla="*/ 0 w 3524250"/>
                <a:gd name="connsiteY6-74" fmla="*/ 2438400 h 4448175"/>
                <a:gd name="connsiteX7-75" fmla="*/ 28575 w 3524250"/>
                <a:gd name="connsiteY7-76" fmla="*/ 2552700 h 4448175"/>
                <a:gd name="connsiteX8-77" fmla="*/ 200025 w 3524250"/>
                <a:gd name="connsiteY8-78" fmla="*/ 2600325 h 4448175"/>
                <a:gd name="connsiteX9-79" fmla="*/ 219075 w 3524250"/>
                <a:gd name="connsiteY9-80" fmla="*/ 2857500 h 4448175"/>
                <a:gd name="connsiteX10-81" fmla="*/ 314325 w 3524250"/>
                <a:gd name="connsiteY10-82" fmla="*/ 2943225 h 4448175"/>
                <a:gd name="connsiteX11-83" fmla="*/ 295275 w 3524250"/>
                <a:gd name="connsiteY11-84" fmla="*/ 3038475 h 4448175"/>
                <a:gd name="connsiteX12-85" fmla="*/ 400050 w 3524250"/>
                <a:gd name="connsiteY12-86" fmla="*/ 3238500 h 4448175"/>
                <a:gd name="connsiteX13-87" fmla="*/ 381000 w 3524250"/>
                <a:gd name="connsiteY13-88" fmla="*/ 3476625 h 4448175"/>
                <a:gd name="connsiteX14-89" fmla="*/ 571500 w 3524250"/>
                <a:gd name="connsiteY14-90" fmla="*/ 3638550 h 4448175"/>
                <a:gd name="connsiteX15-91" fmla="*/ 1057275 w 3524250"/>
                <a:gd name="connsiteY15-92" fmla="*/ 3590925 h 4448175"/>
                <a:gd name="connsiteX16-93" fmla="*/ 1314450 w 3524250"/>
                <a:gd name="connsiteY16-94" fmla="*/ 3657600 h 4448175"/>
                <a:gd name="connsiteX17-95" fmla="*/ 1695450 w 3524250"/>
                <a:gd name="connsiteY17-96" fmla="*/ 4448175 h 4448175"/>
                <a:gd name="connsiteX18-97" fmla="*/ 2286000 w 3524250"/>
                <a:gd name="connsiteY18-98" fmla="*/ 3648075 h 4448175"/>
                <a:gd name="connsiteX19-99" fmla="*/ 2705100 w 3524250"/>
                <a:gd name="connsiteY19-100" fmla="*/ 3390900 h 4448175"/>
                <a:gd name="connsiteX20-101" fmla="*/ 2914650 w 3524250"/>
                <a:gd name="connsiteY20-102" fmla="*/ 3333750 h 4448175"/>
                <a:gd name="connsiteX21-103" fmla="*/ 2847975 w 3524250"/>
                <a:gd name="connsiteY21-104" fmla="*/ 3009900 h 4448175"/>
                <a:gd name="connsiteX22-105" fmla="*/ 3057525 w 3524250"/>
                <a:gd name="connsiteY22-106" fmla="*/ 2524125 h 4448175"/>
                <a:gd name="connsiteX23-107" fmla="*/ 3486150 w 3524250"/>
                <a:gd name="connsiteY23-108" fmla="*/ 1752600 h 4448175"/>
                <a:gd name="connsiteX24-109" fmla="*/ 3524250 w 3524250"/>
                <a:gd name="connsiteY24-110" fmla="*/ 1524000 h 4448175"/>
                <a:gd name="connsiteX25-111" fmla="*/ 3248025 w 3524250"/>
                <a:gd name="connsiteY25-112" fmla="*/ 733425 h 4448175"/>
                <a:gd name="connsiteX26-113" fmla="*/ 2543175 w 3524250"/>
                <a:gd name="connsiteY26-114" fmla="*/ 161925 h 4448175"/>
                <a:gd name="connsiteX27-115" fmla="*/ 1685925 w 3524250"/>
                <a:gd name="connsiteY27-116" fmla="*/ 0 h 4448175"/>
                <a:gd name="connsiteX28-117" fmla="*/ 1000125 w 3524250"/>
                <a:gd name="connsiteY28-118" fmla="*/ 142875 h 4448175"/>
                <a:gd name="connsiteX29-119" fmla="*/ 676275 w 3524250"/>
                <a:gd name="connsiteY29-120" fmla="*/ 333375 h 4448175"/>
                <a:gd name="connsiteX0-121" fmla="*/ 676275 w 3524250"/>
                <a:gd name="connsiteY0-122" fmla="*/ 333375 h 4448175"/>
                <a:gd name="connsiteX1-123" fmla="*/ 257175 w 3524250"/>
                <a:gd name="connsiteY1-124" fmla="*/ 866775 h 4448175"/>
                <a:gd name="connsiteX2-125" fmla="*/ 161925 w 3524250"/>
                <a:gd name="connsiteY2-126" fmla="*/ 1343025 h 4448175"/>
                <a:gd name="connsiteX3-127" fmla="*/ 161925 w 3524250"/>
                <a:gd name="connsiteY3-128" fmla="*/ 1600200 h 4448175"/>
                <a:gd name="connsiteX4-129" fmla="*/ 257175 w 3524250"/>
                <a:gd name="connsiteY4-130" fmla="*/ 1771650 h 4448175"/>
                <a:gd name="connsiteX5-131" fmla="*/ 257175 w 3524250"/>
                <a:gd name="connsiteY5-132" fmla="*/ 1885950 h 4448175"/>
                <a:gd name="connsiteX6-133" fmla="*/ 0 w 3524250"/>
                <a:gd name="connsiteY6-134" fmla="*/ 2438400 h 4448175"/>
                <a:gd name="connsiteX7-135" fmla="*/ 28575 w 3524250"/>
                <a:gd name="connsiteY7-136" fmla="*/ 2552700 h 4448175"/>
                <a:gd name="connsiteX8-137" fmla="*/ 219075 w 3524250"/>
                <a:gd name="connsiteY8-138" fmla="*/ 2609850 h 4448175"/>
                <a:gd name="connsiteX9-139" fmla="*/ 219075 w 3524250"/>
                <a:gd name="connsiteY9-140" fmla="*/ 2857500 h 4448175"/>
                <a:gd name="connsiteX10-141" fmla="*/ 314325 w 3524250"/>
                <a:gd name="connsiteY10-142" fmla="*/ 2943225 h 4448175"/>
                <a:gd name="connsiteX11-143" fmla="*/ 295275 w 3524250"/>
                <a:gd name="connsiteY11-144" fmla="*/ 3038475 h 4448175"/>
                <a:gd name="connsiteX12-145" fmla="*/ 400050 w 3524250"/>
                <a:gd name="connsiteY12-146" fmla="*/ 3238500 h 4448175"/>
                <a:gd name="connsiteX13-147" fmla="*/ 381000 w 3524250"/>
                <a:gd name="connsiteY13-148" fmla="*/ 3476625 h 4448175"/>
                <a:gd name="connsiteX14-149" fmla="*/ 571500 w 3524250"/>
                <a:gd name="connsiteY14-150" fmla="*/ 3638550 h 4448175"/>
                <a:gd name="connsiteX15-151" fmla="*/ 1057275 w 3524250"/>
                <a:gd name="connsiteY15-152" fmla="*/ 3590925 h 4448175"/>
                <a:gd name="connsiteX16-153" fmla="*/ 1314450 w 3524250"/>
                <a:gd name="connsiteY16-154" fmla="*/ 3657600 h 4448175"/>
                <a:gd name="connsiteX17-155" fmla="*/ 1695450 w 3524250"/>
                <a:gd name="connsiteY17-156" fmla="*/ 4448175 h 4448175"/>
                <a:gd name="connsiteX18-157" fmla="*/ 2286000 w 3524250"/>
                <a:gd name="connsiteY18-158" fmla="*/ 3648075 h 4448175"/>
                <a:gd name="connsiteX19-159" fmla="*/ 2705100 w 3524250"/>
                <a:gd name="connsiteY19-160" fmla="*/ 3390900 h 4448175"/>
                <a:gd name="connsiteX20-161" fmla="*/ 2914650 w 3524250"/>
                <a:gd name="connsiteY20-162" fmla="*/ 3333750 h 4448175"/>
                <a:gd name="connsiteX21-163" fmla="*/ 2847975 w 3524250"/>
                <a:gd name="connsiteY21-164" fmla="*/ 3009900 h 4448175"/>
                <a:gd name="connsiteX22-165" fmla="*/ 3057525 w 3524250"/>
                <a:gd name="connsiteY22-166" fmla="*/ 2524125 h 4448175"/>
                <a:gd name="connsiteX23-167" fmla="*/ 3486150 w 3524250"/>
                <a:gd name="connsiteY23-168" fmla="*/ 1752600 h 4448175"/>
                <a:gd name="connsiteX24-169" fmla="*/ 3524250 w 3524250"/>
                <a:gd name="connsiteY24-170" fmla="*/ 1524000 h 4448175"/>
                <a:gd name="connsiteX25-171" fmla="*/ 3248025 w 3524250"/>
                <a:gd name="connsiteY25-172" fmla="*/ 733425 h 4448175"/>
                <a:gd name="connsiteX26-173" fmla="*/ 2543175 w 3524250"/>
                <a:gd name="connsiteY26-174" fmla="*/ 161925 h 4448175"/>
                <a:gd name="connsiteX27-175" fmla="*/ 1685925 w 3524250"/>
                <a:gd name="connsiteY27-176" fmla="*/ 0 h 4448175"/>
                <a:gd name="connsiteX28-177" fmla="*/ 1000125 w 3524250"/>
                <a:gd name="connsiteY28-178" fmla="*/ 142875 h 4448175"/>
                <a:gd name="connsiteX29-179" fmla="*/ 676275 w 3524250"/>
                <a:gd name="connsiteY29-180" fmla="*/ 333375 h 4448175"/>
                <a:gd name="connsiteX0-181" fmla="*/ 676275 w 3524250"/>
                <a:gd name="connsiteY0-182" fmla="*/ 333375 h 4448175"/>
                <a:gd name="connsiteX1-183" fmla="*/ 257175 w 3524250"/>
                <a:gd name="connsiteY1-184" fmla="*/ 866775 h 4448175"/>
                <a:gd name="connsiteX2-185" fmla="*/ 161925 w 3524250"/>
                <a:gd name="connsiteY2-186" fmla="*/ 1343025 h 4448175"/>
                <a:gd name="connsiteX3-187" fmla="*/ 161925 w 3524250"/>
                <a:gd name="connsiteY3-188" fmla="*/ 1600200 h 4448175"/>
                <a:gd name="connsiteX4-189" fmla="*/ 257175 w 3524250"/>
                <a:gd name="connsiteY4-190" fmla="*/ 1771650 h 4448175"/>
                <a:gd name="connsiteX5-191" fmla="*/ 257175 w 3524250"/>
                <a:gd name="connsiteY5-192" fmla="*/ 1885950 h 4448175"/>
                <a:gd name="connsiteX6-193" fmla="*/ 0 w 3524250"/>
                <a:gd name="connsiteY6-194" fmla="*/ 2438400 h 4448175"/>
                <a:gd name="connsiteX7-195" fmla="*/ 28575 w 3524250"/>
                <a:gd name="connsiteY7-196" fmla="*/ 2552700 h 4448175"/>
                <a:gd name="connsiteX8-197" fmla="*/ 219075 w 3524250"/>
                <a:gd name="connsiteY8-198" fmla="*/ 2609850 h 4448175"/>
                <a:gd name="connsiteX9-199" fmla="*/ 195263 w 3524250"/>
                <a:gd name="connsiteY9-200" fmla="*/ 2867025 h 4448175"/>
                <a:gd name="connsiteX10-201" fmla="*/ 314325 w 3524250"/>
                <a:gd name="connsiteY10-202" fmla="*/ 2943225 h 4448175"/>
                <a:gd name="connsiteX11-203" fmla="*/ 295275 w 3524250"/>
                <a:gd name="connsiteY11-204" fmla="*/ 3038475 h 4448175"/>
                <a:gd name="connsiteX12-205" fmla="*/ 400050 w 3524250"/>
                <a:gd name="connsiteY12-206" fmla="*/ 3238500 h 4448175"/>
                <a:gd name="connsiteX13-207" fmla="*/ 381000 w 3524250"/>
                <a:gd name="connsiteY13-208" fmla="*/ 3476625 h 4448175"/>
                <a:gd name="connsiteX14-209" fmla="*/ 571500 w 3524250"/>
                <a:gd name="connsiteY14-210" fmla="*/ 3638550 h 4448175"/>
                <a:gd name="connsiteX15-211" fmla="*/ 1057275 w 3524250"/>
                <a:gd name="connsiteY15-212" fmla="*/ 3590925 h 4448175"/>
                <a:gd name="connsiteX16-213" fmla="*/ 1314450 w 3524250"/>
                <a:gd name="connsiteY16-214" fmla="*/ 3657600 h 4448175"/>
                <a:gd name="connsiteX17-215" fmla="*/ 1695450 w 3524250"/>
                <a:gd name="connsiteY17-216" fmla="*/ 4448175 h 4448175"/>
                <a:gd name="connsiteX18-217" fmla="*/ 2286000 w 3524250"/>
                <a:gd name="connsiteY18-218" fmla="*/ 3648075 h 4448175"/>
                <a:gd name="connsiteX19-219" fmla="*/ 2705100 w 3524250"/>
                <a:gd name="connsiteY19-220" fmla="*/ 3390900 h 4448175"/>
                <a:gd name="connsiteX20-221" fmla="*/ 2914650 w 3524250"/>
                <a:gd name="connsiteY20-222" fmla="*/ 3333750 h 4448175"/>
                <a:gd name="connsiteX21-223" fmla="*/ 2847975 w 3524250"/>
                <a:gd name="connsiteY21-224" fmla="*/ 3009900 h 4448175"/>
                <a:gd name="connsiteX22-225" fmla="*/ 3057525 w 3524250"/>
                <a:gd name="connsiteY22-226" fmla="*/ 2524125 h 4448175"/>
                <a:gd name="connsiteX23-227" fmla="*/ 3486150 w 3524250"/>
                <a:gd name="connsiteY23-228" fmla="*/ 1752600 h 4448175"/>
                <a:gd name="connsiteX24-229" fmla="*/ 3524250 w 3524250"/>
                <a:gd name="connsiteY24-230" fmla="*/ 1524000 h 4448175"/>
                <a:gd name="connsiteX25-231" fmla="*/ 3248025 w 3524250"/>
                <a:gd name="connsiteY25-232" fmla="*/ 733425 h 4448175"/>
                <a:gd name="connsiteX26-233" fmla="*/ 2543175 w 3524250"/>
                <a:gd name="connsiteY26-234" fmla="*/ 161925 h 4448175"/>
                <a:gd name="connsiteX27-235" fmla="*/ 1685925 w 3524250"/>
                <a:gd name="connsiteY27-236" fmla="*/ 0 h 4448175"/>
                <a:gd name="connsiteX28-237" fmla="*/ 1000125 w 3524250"/>
                <a:gd name="connsiteY28-238" fmla="*/ 142875 h 4448175"/>
                <a:gd name="connsiteX29-239" fmla="*/ 676275 w 3524250"/>
                <a:gd name="connsiteY29-240" fmla="*/ 333375 h 4448175"/>
                <a:gd name="connsiteX0-241" fmla="*/ 676275 w 3524250"/>
                <a:gd name="connsiteY0-242" fmla="*/ 333375 h 4448175"/>
                <a:gd name="connsiteX1-243" fmla="*/ 257175 w 3524250"/>
                <a:gd name="connsiteY1-244" fmla="*/ 866775 h 4448175"/>
                <a:gd name="connsiteX2-245" fmla="*/ 161925 w 3524250"/>
                <a:gd name="connsiteY2-246" fmla="*/ 1343025 h 4448175"/>
                <a:gd name="connsiteX3-247" fmla="*/ 161925 w 3524250"/>
                <a:gd name="connsiteY3-248" fmla="*/ 1600200 h 4448175"/>
                <a:gd name="connsiteX4-249" fmla="*/ 257175 w 3524250"/>
                <a:gd name="connsiteY4-250" fmla="*/ 1771650 h 4448175"/>
                <a:gd name="connsiteX5-251" fmla="*/ 257175 w 3524250"/>
                <a:gd name="connsiteY5-252" fmla="*/ 1885950 h 4448175"/>
                <a:gd name="connsiteX6-253" fmla="*/ 0 w 3524250"/>
                <a:gd name="connsiteY6-254" fmla="*/ 2438400 h 4448175"/>
                <a:gd name="connsiteX7-255" fmla="*/ 28575 w 3524250"/>
                <a:gd name="connsiteY7-256" fmla="*/ 2552700 h 4448175"/>
                <a:gd name="connsiteX8-257" fmla="*/ 219075 w 3524250"/>
                <a:gd name="connsiteY8-258" fmla="*/ 2609850 h 4448175"/>
                <a:gd name="connsiteX9-259" fmla="*/ 195263 w 3524250"/>
                <a:gd name="connsiteY9-260" fmla="*/ 2867025 h 4448175"/>
                <a:gd name="connsiteX10-261" fmla="*/ 304800 w 3524250"/>
                <a:gd name="connsiteY10-262" fmla="*/ 2957512 h 4448175"/>
                <a:gd name="connsiteX11-263" fmla="*/ 295275 w 3524250"/>
                <a:gd name="connsiteY11-264" fmla="*/ 3038475 h 4448175"/>
                <a:gd name="connsiteX12-265" fmla="*/ 400050 w 3524250"/>
                <a:gd name="connsiteY12-266" fmla="*/ 3238500 h 4448175"/>
                <a:gd name="connsiteX13-267" fmla="*/ 381000 w 3524250"/>
                <a:gd name="connsiteY13-268" fmla="*/ 3476625 h 4448175"/>
                <a:gd name="connsiteX14-269" fmla="*/ 571500 w 3524250"/>
                <a:gd name="connsiteY14-270" fmla="*/ 3638550 h 4448175"/>
                <a:gd name="connsiteX15-271" fmla="*/ 1057275 w 3524250"/>
                <a:gd name="connsiteY15-272" fmla="*/ 3590925 h 4448175"/>
                <a:gd name="connsiteX16-273" fmla="*/ 1314450 w 3524250"/>
                <a:gd name="connsiteY16-274" fmla="*/ 3657600 h 4448175"/>
                <a:gd name="connsiteX17-275" fmla="*/ 1695450 w 3524250"/>
                <a:gd name="connsiteY17-276" fmla="*/ 4448175 h 4448175"/>
                <a:gd name="connsiteX18-277" fmla="*/ 2286000 w 3524250"/>
                <a:gd name="connsiteY18-278" fmla="*/ 3648075 h 4448175"/>
                <a:gd name="connsiteX19-279" fmla="*/ 2705100 w 3524250"/>
                <a:gd name="connsiteY19-280" fmla="*/ 3390900 h 4448175"/>
                <a:gd name="connsiteX20-281" fmla="*/ 2914650 w 3524250"/>
                <a:gd name="connsiteY20-282" fmla="*/ 3333750 h 4448175"/>
                <a:gd name="connsiteX21-283" fmla="*/ 2847975 w 3524250"/>
                <a:gd name="connsiteY21-284" fmla="*/ 3009900 h 4448175"/>
                <a:gd name="connsiteX22-285" fmla="*/ 3057525 w 3524250"/>
                <a:gd name="connsiteY22-286" fmla="*/ 2524125 h 4448175"/>
                <a:gd name="connsiteX23-287" fmla="*/ 3486150 w 3524250"/>
                <a:gd name="connsiteY23-288" fmla="*/ 1752600 h 4448175"/>
                <a:gd name="connsiteX24-289" fmla="*/ 3524250 w 3524250"/>
                <a:gd name="connsiteY24-290" fmla="*/ 1524000 h 4448175"/>
                <a:gd name="connsiteX25-291" fmla="*/ 3248025 w 3524250"/>
                <a:gd name="connsiteY25-292" fmla="*/ 733425 h 4448175"/>
                <a:gd name="connsiteX26-293" fmla="*/ 2543175 w 3524250"/>
                <a:gd name="connsiteY26-294" fmla="*/ 161925 h 4448175"/>
                <a:gd name="connsiteX27-295" fmla="*/ 1685925 w 3524250"/>
                <a:gd name="connsiteY27-296" fmla="*/ 0 h 4448175"/>
                <a:gd name="connsiteX28-297" fmla="*/ 1000125 w 3524250"/>
                <a:gd name="connsiteY28-298" fmla="*/ 142875 h 4448175"/>
                <a:gd name="connsiteX29-299" fmla="*/ 676275 w 3524250"/>
                <a:gd name="connsiteY29-300" fmla="*/ 333375 h 4448175"/>
                <a:gd name="connsiteX0-301" fmla="*/ 676275 w 3524250"/>
                <a:gd name="connsiteY0-302" fmla="*/ 333375 h 4448175"/>
                <a:gd name="connsiteX1-303" fmla="*/ 257175 w 3524250"/>
                <a:gd name="connsiteY1-304" fmla="*/ 866775 h 4448175"/>
                <a:gd name="connsiteX2-305" fmla="*/ 161925 w 3524250"/>
                <a:gd name="connsiteY2-306" fmla="*/ 1343025 h 4448175"/>
                <a:gd name="connsiteX3-307" fmla="*/ 161925 w 3524250"/>
                <a:gd name="connsiteY3-308" fmla="*/ 1600200 h 4448175"/>
                <a:gd name="connsiteX4-309" fmla="*/ 257175 w 3524250"/>
                <a:gd name="connsiteY4-310" fmla="*/ 1771650 h 4448175"/>
                <a:gd name="connsiteX5-311" fmla="*/ 257175 w 3524250"/>
                <a:gd name="connsiteY5-312" fmla="*/ 1885950 h 4448175"/>
                <a:gd name="connsiteX6-313" fmla="*/ 0 w 3524250"/>
                <a:gd name="connsiteY6-314" fmla="*/ 2438400 h 4448175"/>
                <a:gd name="connsiteX7-315" fmla="*/ 28575 w 3524250"/>
                <a:gd name="connsiteY7-316" fmla="*/ 2552700 h 4448175"/>
                <a:gd name="connsiteX8-317" fmla="*/ 219075 w 3524250"/>
                <a:gd name="connsiteY8-318" fmla="*/ 2609850 h 4448175"/>
                <a:gd name="connsiteX9-319" fmla="*/ 195263 w 3524250"/>
                <a:gd name="connsiteY9-320" fmla="*/ 2867025 h 4448175"/>
                <a:gd name="connsiteX10-321" fmla="*/ 304800 w 3524250"/>
                <a:gd name="connsiteY10-322" fmla="*/ 2957512 h 4448175"/>
                <a:gd name="connsiteX11-323" fmla="*/ 295275 w 3524250"/>
                <a:gd name="connsiteY11-324" fmla="*/ 3038475 h 4448175"/>
                <a:gd name="connsiteX12-325" fmla="*/ 400050 w 3524250"/>
                <a:gd name="connsiteY12-326" fmla="*/ 3238500 h 4448175"/>
                <a:gd name="connsiteX13-327" fmla="*/ 381000 w 3524250"/>
                <a:gd name="connsiteY13-328" fmla="*/ 3476625 h 4448175"/>
                <a:gd name="connsiteX14-329" fmla="*/ 571500 w 3524250"/>
                <a:gd name="connsiteY14-330" fmla="*/ 3638550 h 4448175"/>
                <a:gd name="connsiteX15-331" fmla="*/ 1057275 w 3524250"/>
                <a:gd name="connsiteY15-332" fmla="*/ 3590925 h 4448175"/>
                <a:gd name="connsiteX16-333" fmla="*/ 1314450 w 3524250"/>
                <a:gd name="connsiteY16-334" fmla="*/ 3657600 h 4448175"/>
                <a:gd name="connsiteX17-335" fmla="*/ 1695450 w 3524250"/>
                <a:gd name="connsiteY17-336" fmla="*/ 4448175 h 4448175"/>
                <a:gd name="connsiteX18-337" fmla="*/ 2286000 w 3524250"/>
                <a:gd name="connsiteY18-338" fmla="*/ 3648075 h 4448175"/>
                <a:gd name="connsiteX19-339" fmla="*/ 2705100 w 3524250"/>
                <a:gd name="connsiteY19-340" fmla="*/ 3390900 h 4448175"/>
                <a:gd name="connsiteX20-341" fmla="*/ 2914650 w 3524250"/>
                <a:gd name="connsiteY20-342" fmla="*/ 3333750 h 4448175"/>
                <a:gd name="connsiteX21-343" fmla="*/ 2847975 w 3524250"/>
                <a:gd name="connsiteY21-344" fmla="*/ 3009900 h 4448175"/>
                <a:gd name="connsiteX22-345" fmla="*/ 3057525 w 3524250"/>
                <a:gd name="connsiteY22-346" fmla="*/ 2524125 h 4448175"/>
                <a:gd name="connsiteX23-347" fmla="*/ 3486150 w 3524250"/>
                <a:gd name="connsiteY23-348" fmla="*/ 1752600 h 4448175"/>
                <a:gd name="connsiteX24-349" fmla="*/ 3524250 w 3524250"/>
                <a:gd name="connsiteY24-350" fmla="*/ 1524000 h 4448175"/>
                <a:gd name="connsiteX25-351" fmla="*/ 3248025 w 3524250"/>
                <a:gd name="connsiteY25-352" fmla="*/ 733425 h 4448175"/>
                <a:gd name="connsiteX26-353" fmla="*/ 2543175 w 3524250"/>
                <a:gd name="connsiteY26-354" fmla="*/ 161925 h 4448175"/>
                <a:gd name="connsiteX27-355" fmla="*/ 1685925 w 3524250"/>
                <a:gd name="connsiteY27-356" fmla="*/ 0 h 4448175"/>
                <a:gd name="connsiteX28-357" fmla="*/ 1000125 w 3524250"/>
                <a:gd name="connsiteY28-358" fmla="*/ 142875 h 4448175"/>
                <a:gd name="connsiteX29-359" fmla="*/ 676275 w 3524250"/>
                <a:gd name="connsiteY29-360" fmla="*/ 333375 h 4448175"/>
                <a:gd name="connsiteX0-361" fmla="*/ 676275 w 3524250"/>
                <a:gd name="connsiteY0-362" fmla="*/ 333375 h 4448175"/>
                <a:gd name="connsiteX1-363" fmla="*/ 257175 w 3524250"/>
                <a:gd name="connsiteY1-364" fmla="*/ 866775 h 4448175"/>
                <a:gd name="connsiteX2-365" fmla="*/ 161925 w 3524250"/>
                <a:gd name="connsiteY2-366" fmla="*/ 1343025 h 4448175"/>
                <a:gd name="connsiteX3-367" fmla="*/ 161925 w 3524250"/>
                <a:gd name="connsiteY3-368" fmla="*/ 1600200 h 4448175"/>
                <a:gd name="connsiteX4-369" fmla="*/ 257175 w 3524250"/>
                <a:gd name="connsiteY4-370" fmla="*/ 1771650 h 4448175"/>
                <a:gd name="connsiteX5-371" fmla="*/ 257175 w 3524250"/>
                <a:gd name="connsiteY5-372" fmla="*/ 1885950 h 4448175"/>
                <a:gd name="connsiteX6-373" fmla="*/ 0 w 3524250"/>
                <a:gd name="connsiteY6-374" fmla="*/ 2438400 h 4448175"/>
                <a:gd name="connsiteX7-375" fmla="*/ 28575 w 3524250"/>
                <a:gd name="connsiteY7-376" fmla="*/ 2552700 h 4448175"/>
                <a:gd name="connsiteX8-377" fmla="*/ 219075 w 3524250"/>
                <a:gd name="connsiteY8-378" fmla="*/ 2609850 h 4448175"/>
                <a:gd name="connsiteX9-379" fmla="*/ 195263 w 3524250"/>
                <a:gd name="connsiteY9-380" fmla="*/ 2867025 h 4448175"/>
                <a:gd name="connsiteX10-381" fmla="*/ 304800 w 3524250"/>
                <a:gd name="connsiteY10-382" fmla="*/ 2957512 h 4448175"/>
                <a:gd name="connsiteX11-383" fmla="*/ 295275 w 3524250"/>
                <a:gd name="connsiteY11-384" fmla="*/ 3038475 h 4448175"/>
                <a:gd name="connsiteX12-385" fmla="*/ 400050 w 3524250"/>
                <a:gd name="connsiteY12-386" fmla="*/ 3238500 h 4448175"/>
                <a:gd name="connsiteX13-387" fmla="*/ 381000 w 3524250"/>
                <a:gd name="connsiteY13-388" fmla="*/ 3476625 h 4448175"/>
                <a:gd name="connsiteX14-389" fmla="*/ 571500 w 3524250"/>
                <a:gd name="connsiteY14-390" fmla="*/ 3638550 h 4448175"/>
                <a:gd name="connsiteX15-391" fmla="*/ 1057275 w 3524250"/>
                <a:gd name="connsiteY15-392" fmla="*/ 3590925 h 4448175"/>
                <a:gd name="connsiteX16-393" fmla="*/ 1314450 w 3524250"/>
                <a:gd name="connsiteY16-394" fmla="*/ 3657600 h 4448175"/>
                <a:gd name="connsiteX17-395" fmla="*/ 1695450 w 3524250"/>
                <a:gd name="connsiteY17-396" fmla="*/ 4448175 h 4448175"/>
                <a:gd name="connsiteX18-397" fmla="*/ 2286000 w 3524250"/>
                <a:gd name="connsiteY18-398" fmla="*/ 3648075 h 4448175"/>
                <a:gd name="connsiteX19-399" fmla="*/ 2705100 w 3524250"/>
                <a:gd name="connsiteY19-400" fmla="*/ 3390900 h 4448175"/>
                <a:gd name="connsiteX20-401" fmla="*/ 2914650 w 3524250"/>
                <a:gd name="connsiteY20-402" fmla="*/ 3333750 h 4448175"/>
                <a:gd name="connsiteX21-403" fmla="*/ 2847975 w 3524250"/>
                <a:gd name="connsiteY21-404" fmla="*/ 3009900 h 4448175"/>
                <a:gd name="connsiteX22-405" fmla="*/ 3057525 w 3524250"/>
                <a:gd name="connsiteY22-406" fmla="*/ 2524125 h 4448175"/>
                <a:gd name="connsiteX23-407" fmla="*/ 3486150 w 3524250"/>
                <a:gd name="connsiteY23-408" fmla="*/ 1752600 h 4448175"/>
                <a:gd name="connsiteX24-409" fmla="*/ 3524250 w 3524250"/>
                <a:gd name="connsiteY24-410" fmla="*/ 1524000 h 4448175"/>
                <a:gd name="connsiteX25-411" fmla="*/ 3248025 w 3524250"/>
                <a:gd name="connsiteY25-412" fmla="*/ 733425 h 4448175"/>
                <a:gd name="connsiteX26-413" fmla="*/ 2543175 w 3524250"/>
                <a:gd name="connsiteY26-414" fmla="*/ 161925 h 4448175"/>
                <a:gd name="connsiteX27-415" fmla="*/ 1685925 w 3524250"/>
                <a:gd name="connsiteY27-416" fmla="*/ 0 h 4448175"/>
                <a:gd name="connsiteX28-417" fmla="*/ 1000125 w 3524250"/>
                <a:gd name="connsiteY28-418" fmla="*/ 142875 h 4448175"/>
                <a:gd name="connsiteX29-419" fmla="*/ 676275 w 3524250"/>
                <a:gd name="connsiteY29-420" fmla="*/ 333375 h 4448175"/>
                <a:gd name="connsiteX0-421" fmla="*/ 681535 w 3529510"/>
                <a:gd name="connsiteY0-422" fmla="*/ 333375 h 4448175"/>
                <a:gd name="connsiteX1-423" fmla="*/ 262435 w 3529510"/>
                <a:gd name="connsiteY1-424" fmla="*/ 866775 h 4448175"/>
                <a:gd name="connsiteX2-425" fmla="*/ 167185 w 3529510"/>
                <a:gd name="connsiteY2-426" fmla="*/ 1343025 h 4448175"/>
                <a:gd name="connsiteX3-427" fmla="*/ 167185 w 3529510"/>
                <a:gd name="connsiteY3-428" fmla="*/ 1600200 h 4448175"/>
                <a:gd name="connsiteX4-429" fmla="*/ 262435 w 3529510"/>
                <a:gd name="connsiteY4-430" fmla="*/ 1771650 h 4448175"/>
                <a:gd name="connsiteX5-431" fmla="*/ 262435 w 3529510"/>
                <a:gd name="connsiteY5-432" fmla="*/ 1885950 h 4448175"/>
                <a:gd name="connsiteX6-433" fmla="*/ 5260 w 3529510"/>
                <a:gd name="connsiteY6-434" fmla="*/ 2438400 h 4448175"/>
                <a:gd name="connsiteX7-435" fmla="*/ 33835 w 3529510"/>
                <a:gd name="connsiteY7-436" fmla="*/ 2552700 h 4448175"/>
                <a:gd name="connsiteX8-437" fmla="*/ 224335 w 3529510"/>
                <a:gd name="connsiteY8-438" fmla="*/ 2609850 h 4448175"/>
                <a:gd name="connsiteX9-439" fmla="*/ 200523 w 3529510"/>
                <a:gd name="connsiteY9-440" fmla="*/ 2867025 h 4448175"/>
                <a:gd name="connsiteX10-441" fmla="*/ 310060 w 3529510"/>
                <a:gd name="connsiteY10-442" fmla="*/ 2957512 h 4448175"/>
                <a:gd name="connsiteX11-443" fmla="*/ 300535 w 3529510"/>
                <a:gd name="connsiteY11-444" fmla="*/ 3038475 h 4448175"/>
                <a:gd name="connsiteX12-445" fmla="*/ 405310 w 3529510"/>
                <a:gd name="connsiteY12-446" fmla="*/ 3238500 h 4448175"/>
                <a:gd name="connsiteX13-447" fmla="*/ 386260 w 3529510"/>
                <a:gd name="connsiteY13-448" fmla="*/ 3476625 h 4448175"/>
                <a:gd name="connsiteX14-449" fmla="*/ 576760 w 3529510"/>
                <a:gd name="connsiteY14-450" fmla="*/ 3638550 h 4448175"/>
                <a:gd name="connsiteX15-451" fmla="*/ 1062535 w 3529510"/>
                <a:gd name="connsiteY15-452" fmla="*/ 3590925 h 4448175"/>
                <a:gd name="connsiteX16-453" fmla="*/ 1319710 w 3529510"/>
                <a:gd name="connsiteY16-454" fmla="*/ 3657600 h 4448175"/>
                <a:gd name="connsiteX17-455" fmla="*/ 1700710 w 3529510"/>
                <a:gd name="connsiteY17-456" fmla="*/ 4448175 h 4448175"/>
                <a:gd name="connsiteX18-457" fmla="*/ 2291260 w 3529510"/>
                <a:gd name="connsiteY18-458" fmla="*/ 3648075 h 4448175"/>
                <a:gd name="connsiteX19-459" fmla="*/ 2710360 w 3529510"/>
                <a:gd name="connsiteY19-460" fmla="*/ 3390900 h 4448175"/>
                <a:gd name="connsiteX20-461" fmla="*/ 2919910 w 3529510"/>
                <a:gd name="connsiteY20-462" fmla="*/ 3333750 h 4448175"/>
                <a:gd name="connsiteX21-463" fmla="*/ 2853235 w 3529510"/>
                <a:gd name="connsiteY21-464" fmla="*/ 3009900 h 4448175"/>
                <a:gd name="connsiteX22-465" fmla="*/ 3062785 w 3529510"/>
                <a:gd name="connsiteY22-466" fmla="*/ 2524125 h 4448175"/>
                <a:gd name="connsiteX23-467" fmla="*/ 3491410 w 3529510"/>
                <a:gd name="connsiteY23-468" fmla="*/ 1752600 h 4448175"/>
                <a:gd name="connsiteX24-469" fmla="*/ 3529510 w 3529510"/>
                <a:gd name="connsiteY24-470" fmla="*/ 1524000 h 4448175"/>
                <a:gd name="connsiteX25-471" fmla="*/ 3253285 w 3529510"/>
                <a:gd name="connsiteY25-472" fmla="*/ 733425 h 4448175"/>
                <a:gd name="connsiteX26-473" fmla="*/ 2548435 w 3529510"/>
                <a:gd name="connsiteY26-474" fmla="*/ 161925 h 4448175"/>
                <a:gd name="connsiteX27-475" fmla="*/ 1691185 w 3529510"/>
                <a:gd name="connsiteY27-476" fmla="*/ 0 h 4448175"/>
                <a:gd name="connsiteX28-477" fmla="*/ 1005385 w 3529510"/>
                <a:gd name="connsiteY28-478" fmla="*/ 142875 h 4448175"/>
                <a:gd name="connsiteX29-479" fmla="*/ 681535 w 3529510"/>
                <a:gd name="connsiteY29-480" fmla="*/ 333375 h 4448175"/>
                <a:gd name="connsiteX0-481" fmla="*/ 682054 w 3530029"/>
                <a:gd name="connsiteY0-482" fmla="*/ 333375 h 4448175"/>
                <a:gd name="connsiteX1-483" fmla="*/ 262954 w 3530029"/>
                <a:gd name="connsiteY1-484" fmla="*/ 866775 h 4448175"/>
                <a:gd name="connsiteX2-485" fmla="*/ 167704 w 3530029"/>
                <a:gd name="connsiteY2-486" fmla="*/ 1343025 h 4448175"/>
                <a:gd name="connsiteX3-487" fmla="*/ 167704 w 3530029"/>
                <a:gd name="connsiteY3-488" fmla="*/ 1600200 h 4448175"/>
                <a:gd name="connsiteX4-489" fmla="*/ 262954 w 3530029"/>
                <a:gd name="connsiteY4-490" fmla="*/ 1771650 h 4448175"/>
                <a:gd name="connsiteX5-491" fmla="*/ 262954 w 3530029"/>
                <a:gd name="connsiteY5-492" fmla="*/ 1885950 h 4448175"/>
                <a:gd name="connsiteX6-493" fmla="*/ 5779 w 3530029"/>
                <a:gd name="connsiteY6-494" fmla="*/ 2438400 h 4448175"/>
                <a:gd name="connsiteX7-495" fmla="*/ 29592 w 3530029"/>
                <a:gd name="connsiteY7-496" fmla="*/ 2576513 h 4448175"/>
                <a:gd name="connsiteX8-497" fmla="*/ 224854 w 3530029"/>
                <a:gd name="connsiteY8-498" fmla="*/ 2609850 h 4448175"/>
                <a:gd name="connsiteX9-499" fmla="*/ 201042 w 3530029"/>
                <a:gd name="connsiteY9-500" fmla="*/ 2867025 h 4448175"/>
                <a:gd name="connsiteX10-501" fmla="*/ 310579 w 3530029"/>
                <a:gd name="connsiteY10-502" fmla="*/ 2957512 h 4448175"/>
                <a:gd name="connsiteX11-503" fmla="*/ 301054 w 3530029"/>
                <a:gd name="connsiteY11-504" fmla="*/ 3038475 h 4448175"/>
                <a:gd name="connsiteX12-505" fmla="*/ 405829 w 3530029"/>
                <a:gd name="connsiteY12-506" fmla="*/ 3238500 h 4448175"/>
                <a:gd name="connsiteX13-507" fmla="*/ 386779 w 3530029"/>
                <a:gd name="connsiteY13-508" fmla="*/ 3476625 h 4448175"/>
                <a:gd name="connsiteX14-509" fmla="*/ 577279 w 3530029"/>
                <a:gd name="connsiteY14-510" fmla="*/ 3638550 h 4448175"/>
                <a:gd name="connsiteX15-511" fmla="*/ 1063054 w 3530029"/>
                <a:gd name="connsiteY15-512" fmla="*/ 3590925 h 4448175"/>
                <a:gd name="connsiteX16-513" fmla="*/ 1320229 w 3530029"/>
                <a:gd name="connsiteY16-514" fmla="*/ 3657600 h 4448175"/>
                <a:gd name="connsiteX17-515" fmla="*/ 1701229 w 3530029"/>
                <a:gd name="connsiteY17-516" fmla="*/ 4448175 h 4448175"/>
                <a:gd name="connsiteX18-517" fmla="*/ 2291779 w 3530029"/>
                <a:gd name="connsiteY18-518" fmla="*/ 3648075 h 4448175"/>
                <a:gd name="connsiteX19-519" fmla="*/ 2710879 w 3530029"/>
                <a:gd name="connsiteY19-520" fmla="*/ 3390900 h 4448175"/>
                <a:gd name="connsiteX20-521" fmla="*/ 2920429 w 3530029"/>
                <a:gd name="connsiteY20-522" fmla="*/ 3333750 h 4448175"/>
                <a:gd name="connsiteX21-523" fmla="*/ 2853754 w 3530029"/>
                <a:gd name="connsiteY21-524" fmla="*/ 3009900 h 4448175"/>
                <a:gd name="connsiteX22-525" fmla="*/ 3063304 w 3530029"/>
                <a:gd name="connsiteY22-526" fmla="*/ 2524125 h 4448175"/>
                <a:gd name="connsiteX23-527" fmla="*/ 3491929 w 3530029"/>
                <a:gd name="connsiteY23-528" fmla="*/ 1752600 h 4448175"/>
                <a:gd name="connsiteX24-529" fmla="*/ 3530029 w 3530029"/>
                <a:gd name="connsiteY24-530" fmla="*/ 1524000 h 4448175"/>
                <a:gd name="connsiteX25-531" fmla="*/ 3253804 w 3530029"/>
                <a:gd name="connsiteY25-532" fmla="*/ 733425 h 4448175"/>
                <a:gd name="connsiteX26-533" fmla="*/ 2548954 w 3530029"/>
                <a:gd name="connsiteY26-534" fmla="*/ 161925 h 4448175"/>
                <a:gd name="connsiteX27-535" fmla="*/ 1691704 w 3530029"/>
                <a:gd name="connsiteY27-536" fmla="*/ 0 h 4448175"/>
                <a:gd name="connsiteX28-537" fmla="*/ 1005904 w 3530029"/>
                <a:gd name="connsiteY28-538" fmla="*/ 142875 h 4448175"/>
                <a:gd name="connsiteX29-539" fmla="*/ 682054 w 3530029"/>
                <a:gd name="connsiteY29-540" fmla="*/ 333375 h 4448175"/>
                <a:gd name="connsiteX0-541" fmla="*/ 691432 w 3539407"/>
                <a:gd name="connsiteY0-542" fmla="*/ 333375 h 4448175"/>
                <a:gd name="connsiteX1-543" fmla="*/ 272332 w 3539407"/>
                <a:gd name="connsiteY1-544" fmla="*/ 866775 h 4448175"/>
                <a:gd name="connsiteX2-545" fmla="*/ 177082 w 3539407"/>
                <a:gd name="connsiteY2-546" fmla="*/ 1343025 h 4448175"/>
                <a:gd name="connsiteX3-547" fmla="*/ 177082 w 3539407"/>
                <a:gd name="connsiteY3-548" fmla="*/ 1600200 h 4448175"/>
                <a:gd name="connsiteX4-549" fmla="*/ 272332 w 3539407"/>
                <a:gd name="connsiteY4-550" fmla="*/ 1771650 h 4448175"/>
                <a:gd name="connsiteX5-551" fmla="*/ 272332 w 3539407"/>
                <a:gd name="connsiteY5-552" fmla="*/ 1885950 h 4448175"/>
                <a:gd name="connsiteX6-553" fmla="*/ 15157 w 3539407"/>
                <a:gd name="connsiteY6-554" fmla="*/ 2438400 h 4448175"/>
                <a:gd name="connsiteX7-555" fmla="*/ 38970 w 3539407"/>
                <a:gd name="connsiteY7-556" fmla="*/ 2576513 h 4448175"/>
                <a:gd name="connsiteX8-557" fmla="*/ 234232 w 3539407"/>
                <a:gd name="connsiteY8-558" fmla="*/ 2609850 h 4448175"/>
                <a:gd name="connsiteX9-559" fmla="*/ 210420 w 3539407"/>
                <a:gd name="connsiteY9-560" fmla="*/ 2867025 h 4448175"/>
                <a:gd name="connsiteX10-561" fmla="*/ 319957 w 3539407"/>
                <a:gd name="connsiteY10-562" fmla="*/ 2957512 h 4448175"/>
                <a:gd name="connsiteX11-563" fmla="*/ 310432 w 3539407"/>
                <a:gd name="connsiteY11-564" fmla="*/ 3038475 h 4448175"/>
                <a:gd name="connsiteX12-565" fmla="*/ 415207 w 3539407"/>
                <a:gd name="connsiteY12-566" fmla="*/ 3238500 h 4448175"/>
                <a:gd name="connsiteX13-567" fmla="*/ 396157 w 3539407"/>
                <a:gd name="connsiteY13-568" fmla="*/ 3476625 h 4448175"/>
                <a:gd name="connsiteX14-569" fmla="*/ 586657 w 3539407"/>
                <a:gd name="connsiteY14-570" fmla="*/ 3638550 h 4448175"/>
                <a:gd name="connsiteX15-571" fmla="*/ 1072432 w 3539407"/>
                <a:gd name="connsiteY15-572" fmla="*/ 3590925 h 4448175"/>
                <a:gd name="connsiteX16-573" fmla="*/ 1329607 w 3539407"/>
                <a:gd name="connsiteY16-574" fmla="*/ 3657600 h 4448175"/>
                <a:gd name="connsiteX17-575" fmla="*/ 1710607 w 3539407"/>
                <a:gd name="connsiteY17-576" fmla="*/ 4448175 h 4448175"/>
                <a:gd name="connsiteX18-577" fmla="*/ 2301157 w 3539407"/>
                <a:gd name="connsiteY18-578" fmla="*/ 3648075 h 4448175"/>
                <a:gd name="connsiteX19-579" fmla="*/ 2720257 w 3539407"/>
                <a:gd name="connsiteY19-580" fmla="*/ 3390900 h 4448175"/>
                <a:gd name="connsiteX20-581" fmla="*/ 2929807 w 3539407"/>
                <a:gd name="connsiteY20-582" fmla="*/ 3333750 h 4448175"/>
                <a:gd name="connsiteX21-583" fmla="*/ 2863132 w 3539407"/>
                <a:gd name="connsiteY21-584" fmla="*/ 3009900 h 4448175"/>
                <a:gd name="connsiteX22-585" fmla="*/ 3072682 w 3539407"/>
                <a:gd name="connsiteY22-586" fmla="*/ 2524125 h 4448175"/>
                <a:gd name="connsiteX23-587" fmla="*/ 3501307 w 3539407"/>
                <a:gd name="connsiteY23-588" fmla="*/ 1752600 h 4448175"/>
                <a:gd name="connsiteX24-589" fmla="*/ 3539407 w 3539407"/>
                <a:gd name="connsiteY24-590" fmla="*/ 1524000 h 4448175"/>
                <a:gd name="connsiteX25-591" fmla="*/ 3263182 w 3539407"/>
                <a:gd name="connsiteY25-592" fmla="*/ 733425 h 4448175"/>
                <a:gd name="connsiteX26-593" fmla="*/ 2558332 w 3539407"/>
                <a:gd name="connsiteY26-594" fmla="*/ 161925 h 4448175"/>
                <a:gd name="connsiteX27-595" fmla="*/ 1701082 w 3539407"/>
                <a:gd name="connsiteY27-596" fmla="*/ 0 h 4448175"/>
                <a:gd name="connsiteX28-597" fmla="*/ 1015282 w 3539407"/>
                <a:gd name="connsiteY28-598" fmla="*/ 142875 h 4448175"/>
                <a:gd name="connsiteX29-599" fmla="*/ 691432 w 3539407"/>
                <a:gd name="connsiteY29-600" fmla="*/ 333375 h 4448175"/>
                <a:gd name="connsiteX0-601" fmla="*/ 691432 w 3539407"/>
                <a:gd name="connsiteY0-602" fmla="*/ 333375 h 4448175"/>
                <a:gd name="connsiteX1-603" fmla="*/ 272332 w 3539407"/>
                <a:gd name="connsiteY1-604" fmla="*/ 866775 h 4448175"/>
                <a:gd name="connsiteX2-605" fmla="*/ 177082 w 3539407"/>
                <a:gd name="connsiteY2-606" fmla="*/ 1343025 h 4448175"/>
                <a:gd name="connsiteX3-607" fmla="*/ 177082 w 3539407"/>
                <a:gd name="connsiteY3-608" fmla="*/ 1600200 h 4448175"/>
                <a:gd name="connsiteX4-609" fmla="*/ 272332 w 3539407"/>
                <a:gd name="connsiteY4-610" fmla="*/ 1771650 h 4448175"/>
                <a:gd name="connsiteX5-611" fmla="*/ 272332 w 3539407"/>
                <a:gd name="connsiteY5-612" fmla="*/ 1885950 h 4448175"/>
                <a:gd name="connsiteX6-613" fmla="*/ 15157 w 3539407"/>
                <a:gd name="connsiteY6-614" fmla="*/ 2438400 h 4448175"/>
                <a:gd name="connsiteX7-615" fmla="*/ 38970 w 3539407"/>
                <a:gd name="connsiteY7-616" fmla="*/ 2576513 h 4448175"/>
                <a:gd name="connsiteX8-617" fmla="*/ 234232 w 3539407"/>
                <a:gd name="connsiteY8-618" fmla="*/ 2609850 h 4448175"/>
                <a:gd name="connsiteX9-619" fmla="*/ 210420 w 3539407"/>
                <a:gd name="connsiteY9-620" fmla="*/ 2867025 h 4448175"/>
                <a:gd name="connsiteX10-621" fmla="*/ 319957 w 3539407"/>
                <a:gd name="connsiteY10-622" fmla="*/ 2957512 h 4448175"/>
                <a:gd name="connsiteX11-623" fmla="*/ 296145 w 3539407"/>
                <a:gd name="connsiteY11-624" fmla="*/ 3086100 h 4448175"/>
                <a:gd name="connsiteX12-625" fmla="*/ 415207 w 3539407"/>
                <a:gd name="connsiteY12-626" fmla="*/ 3238500 h 4448175"/>
                <a:gd name="connsiteX13-627" fmla="*/ 396157 w 3539407"/>
                <a:gd name="connsiteY13-628" fmla="*/ 3476625 h 4448175"/>
                <a:gd name="connsiteX14-629" fmla="*/ 586657 w 3539407"/>
                <a:gd name="connsiteY14-630" fmla="*/ 3638550 h 4448175"/>
                <a:gd name="connsiteX15-631" fmla="*/ 1072432 w 3539407"/>
                <a:gd name="connsiteY15-632" fmla="*/ 3590925 h 4448175"/>
                <a:gd name="connsiteX16-633" fmla="*/ 1329607 w 3539407"/>
                <a:gd name="connsiteY16-634" fmla="*/ 3657600 h 4448175"/>
                <a:gd name="connsiteX17-635" fmla="*/ 1710607 w 3539407"/>
                <a:gd name="connsiteY17-636" fmla="*/ 4448175 h 4448175"/>
                <a:gd name="connsiteX18-637" fmla="*/ 2301157 w 3539407"/>
                <a:gd name="connsiteY18-638" fmla="*/ 3648075 h 4448175"/>
                <a:gd name="connsiteX19-639" fmla="*/ 2720257 w 3539407"/>
                <a:gd name="connsiteY19-640" fmla="*/ 3390900 h 4448175"/>
                <a:gd name="connsiteX20-641" fmla="*/ 2929807 w 3539407"/>
                <a:gd name="connsiteY20-642" fmla="*/ 3333750 h 4448175"/>
                <a:gd name="connsiteX21-643" fmla="*/ 2863132 w 3539407"/>
                <a:gd name="connsiteY21-644" fmla="*/ 3009900 h 4448175"/>
                <a:gd name="connsiteX22-645" fmla="*/ 3072682 w 3539407"/>
                <a:gd name="connsiteY22-646" fmla="*/ 2524125 h 4448175"/>
                <a:gd name="connsiteX23-647" fmla="*/ 3501307 w 3539407"/>
                <a:gd name="connsiteY23-648" fmla="*/ 1752600 h 4448175"/>
                <a:gd name="connsiteX24-649" fmla="*/ 3539407 w 3539407"/>
                <a:gd name="connsiteY24-650" fmla="*/ 1524000 h 4448175"/>
                <a:gd name="connsiteX25-651" fmla="*/ 3263182 w 3539407"/>
                <a:gd name="connsiteY25-652" fmla="*/ 733425 h 4448175"/>
                <a:gd name="connsiteX26-653" fmla="*/ 2558332 w 3539407"/>
                <a:gd name="connsiteY26-654" fmla="*/ 161925 h 4448175"/>
                <a:gd name="connsiteX27-655" fmla="*/ 1701082 w 3539407"/>
                <a:gd name="connsiteY27-656" fmla="*/ 0 h 4448175"/>
                <a:gd name="connsiteX28-657" fmla="*/ 1015282 w 3539407"/>
                <a:gd name="connsiteY28-658" fmla="*/ 142875 h 4448175"/>
                <a:gd name="connsiteX29-659" fmla="*/ 691432 w 3539407"/>
                <a:gd name="connsiteY29-660" fmla="*/ 333375 h 4448175"/>
                <a:gd name="connsiteX0-661" fmla="*/ 691432 w 3539407"/>
                <a:gd name="connsiteY0-662" fmla="*/ 333375 h 4448175"/>
                <a:gd name="connsiteX1-663" fmla="*/ 272332 w 3539407"/>
                <a:gd name="connsiteY1-664" fmla="*/ 866775 h 4448175"/>
                <a:gd name="connsiteX2-665" fmla="*/ 177082 w 3539407"/>
                <a:gd name="connsiteY2-666" fmla="*/ 1343025 h 4448175"/>
                <a:gd name="connsiteX3-667" fmla="*/ 177082 w 3539407"/>
                <a:gd name="connsiteY3-668" fmla="*/ 1600200 h 4448175"/>
                <a:gd name="connsiteX4-669" fmla="*/ 272332 w 3539407"/>
                <a:gd name="connsiteY4-670" fmla="*/ 1771650 h 4448175"/>
                <a:gd name="connsiteX5-671" fmla="*/ 272332 w 3539407"/>
                <a:gd name="connsiteY5-672" fmla="*/ 1885950 h 4448175"/>
                <a:gd name="connsiteX6-673" fmla="*/ 15157 w 3539407"/>
                <a:gd name="connsiteY6-674" fmla="*/ 2438400 h 4448175"/>
                <a:gd name="connsiteX7-675" fmla="*/ 38970 w 3539407"/>
                <a:gd name="connsiteY7-676" fmla="*/ 2576513 h 4448175"/>
                <a:gd name="connsiteX8-677" fmla="*/ 234232 w 3539407"/>
                <a:gd name="connsiteY8-678" fmla="*/ 2609850 h 4448175"/>
                <a:gd name="connsiteX9-679" fmla="*/ 210420 w 3539407"/>
                <a:gd name="connsiteY9-680" fmla="*/ 2867025 h 4448175"/>
                <a:gd name="connsiteX10-681" fmla="*/ 319957 w 3539407"/>
                <a:gd name="connsiteY10-682" fmla="*/ 2957512 h 4448175"/>
                <a:gd name="connsiteX11-683" fmla="*/ 296145 w 3539407"/>
                <a:gd name="connsiteY11-684" fmla="*/ 3086100 h 4448175"/>
                <a:gd name="connsiteX12-685" fmla="*/ 415207 w 3539407"/>
                <a:gd name="connsiteY12-686" fmla="*/ 3238500 h 4448175"/>
                <a:gd name="connsiteX13-687" fmla="*/ 396157 w 3539407"/>
                <a:gd name="connsiteY13-688" fmla="*/ 3476625 h 4448175"/>
                <a:gd name="connsiteX14-689" fmla="*/ 586657 w 3539407"/>
                <a:gd name="connsiteY14-690" fmla="*/ 3638550 h 4448175"/>
                <a:gd name="connsiteX15-691" fmla="*/ 1072432 w 3539407"/>
                <a:gd name="connsiteY15-692" fmla="*/ 3590925 h 4448175"/>
                <a:gd name="connsiteX16-693" fmla="*/ 1329607 w 3539407"/>
                <a:gd name="connsiteY16-694" fmla="*/ 3657600 h 4448175"/>
                <a:gd name="connsiteX17-695" fmla="*/ 1710607 w 3539407"/>
                <a:gd name="connsiteY17-696" fmla="*/ 4448175 h 4448175"/>
                <a:gd name="connsiteX18-697" fmla="*/ 2301157 w 3539407"/>
                <a:gd name="connsiteY18-698" fmla="*/ 3648075 h 4448175"/>
                <a:gd name="connsiteX19-699" fmla="*/ 2720257 w 3539407"/>
                <a:gd name="connsiteY19-700" fmla="*/ 3390900 h 4448175"/>
                <a:gd name="connsiteX20-701" fmla="*/ 2929807 w 3539407"/>
                <a:gd name="connsiteY20-702" fmla="*/ 3333750 h 4448175"/>
                <a:gd name="connsiteX21-703" fmla="*/ 2863132 w 3539407"/>
                <a:gd name="connsiteY21-704" fmla="*/ 3009900 h 4448175"/>
                <a:gd name="connsiteX22-705" fmla="*/ 3072682 w 3539407"/>
                <a:gd name="connsiteY22-706" fmla="*/ 2524125 h 4448175"/>
                <a:gd name="connsiteX23-707" fmla="*/ 3501307 w 3539407"/>
                <a:gd name="connsiteY23-708" fmla="*/ 1752600 h 4448175"/>
                <a:gd name="connsiteX24-709" fmla="*/ 3539407 w 3539407"/>
                <a:gd name="connsiteY24-710" fmla="*/ 1524000 h 4448175"/>
                <a:gd name="connsiteX25-711" fmla="*/ 3263182 w 3539407"/>
                <a:gd name="connsiteY25-712" fmla="*/ 733425 h 4448175"/>
                <a:gd name="connsiteX26-713" fmla="*/ 2558332 w 3539407"/>
                <a:gd name="connsiteY26-714" fmla="*/ 161925 h 4448175"/>
                <a:gd name="connsiteX27-715" fmla="*/ 1701082 w 3539407"/>
                <a:gd name="connsiteY27-716" fmla="*/ 0 h 4448175"/>
                <a:gd name="connsiteX28-717" fmla="*/ 1015282 w 3539407"/>
                <a:gd name="connsiteY28-718" fmla="*/ 142875 h 4448175"/>
                <a:gd name="connsiteX29-719" fmla="*/ 691432 w 3539407"/>
                <a:gd name="connsiteY29-720" fmla="*/ 333375 h 4448175"/>
                <a:gd name="connsiteX0-721" fmla="*/ 691432 w 3539407"/>
                <a:gd name="connsiteY0-722" fmla="*/ 333375 h 4448175"/>
                <a:gd name="connsiteX1-723" fmla="*/ 272332 w 3539407"/>
                <a:gd name="connsiteY1-724" fmla="*/ 866775 h 4448175"/>
                <a:gd name="connsiteX2-725" fmla="*/ 177082 w 3539407"/>
                <a:gd name="connsiteY2-726" fmla="*/ 1343025 h 4448175"/>
                <a:gd name="connsiteX3-727" fmla="*/ 177082 w 3539407"/>
                <a:gd name="connsiteY3-728" fmla="*/ 1600200 h 4448175"/>
                <a:gd name="connsiteX4-729" fmla="*/ 272332 w 3539407"/>
                <a:gd name="connsiteY4-730" fmla="*/ 1771650 h 4448175"/>
                <a:gd name="connsiteX5-731" fmla="*/ 272332 w 3539407"/>
                <a:gd name="connsiteY5-732" fmla="*/ 1885950 h 4448175"/>
                <a:gd name="connsiteX6-733" fmla="*/ 15157 w 3539407"/>
                <a:gd name="connsiteY6-734" fmla="*/ 2438400 h 4448175"/>
                <a:gd name="connsiteX7-735" fmla="*/ 38970 w 3539407"/>
                <a:gd name="connsiteY7-736" fmla="*/ 2576513 h 4448175"/>
                <a:gd name="connsiteX8-737" fmla="*/ 234232 w 3539407"/>
                <a:gd name="connsiteY8-738" fmla="*/ 2609850 h 4448175"/>
                <a:gd name="connsiteX9-739" fmla="*/ 210420 w 3539407"/>
                <a:gd name="connsiteY9-740" fmla="*/ 2867025 h 4448175"/>
                <a:gd name="connsiteX10-741" fmla="*/ 319957 w 3539407"/>
                <a:gd name="connsiteY10-742" fmla="*/ 2957512 h 4448175"/>
                <a:gd name="connsiteX11-743" fmla="*/ 296145 w 3539407"/>
                <a:gd name="connsiteY11-744" fmla="*/ 3086100 h 4448175"/>
                <a:gd name="connsiteX12-745" fmla="*/ 410445 w 3539407"/>
                <a:gd name="connsiteY12-746" fmla="*/ 3252788 h 4448175"/>
                <a:gd name="connsiteX13-747" fmla="*/ 396157 w 3539407"/>
                <a:gd name="connsiteY13-748" fmla="*/ 3476625 h 4448175"/>
                <a:gd name="connsiteX14-749" fmla="*/ 586657 w 3539407"/>
                <a:gd name="connsiteY14-750" fmla="*/ 3638550 h 4448175"/>
                <a:gd name="connsiteX15-751" fmla="*/ 1072432 w 3539407"/>
                <a:gd name="connsiteY15-752" fmla="*/ 3590925 h 4448175"/>
                <a:gd name="connsiteX16-753" fmla="*/ 1329607 w 3539407"/>
                <a:gd name="connsiteY16-754" fmla="*/ 3657600 h 4448175"/>
                <a:gd name="connsiteX17-755" fmla="*/ 1710607 w 3539407"/>
                <a:gd name="connsiteY17-756" fmla="*/ 4448175 h 4448175"/>
                <a:gd name="connsiteX18-757" fmla="*/ 2301157 w 3539407"/>
                <a:gd name="connsiteY18-758" fmla="*/ 3648075 h 4448175"/>
                <a:gd name="connsiteX19-759" fmla="*/ 2720257 w 3539407"/>
                <a:gd name="connsiteY19-760" fmla="*/ 3390900 h 4448175"/>
                <a:gd name="connsiteX20-761" fmla="*/ 2929807 w 3539407"/>
                <a:gd name="connsiteY20-762" fmla="*/ 3333750 h 4448175"/>
                <a:gd name="connsiteX21-763" fmla="*/ 2863132 w 3539407"/>
                <a:gd name="connsiteY21-764" fmla="*/ 3009900 h 4448175"/>
                <a:gd name="connsiteX22-765" fmla="*/ 3072682 w 3539407"/>
                <a:gd name="connsiteY22-766" fmla="*/ 2524125 h 4448175"/>
                <a:gd name="connsiteX23-767" fmla="*/ 3501307 w 3539407"/>
                <a:gd name="connsiteY23-768" fmla="*/ 1752600 h 4448175"/>
                <a:gd name="connsiteX24-769" fmla="*/ 3539407 w 3539407"/>
                <a:gd name="connsiteY24-770" fmla="*/ 1524000 h 4448175"/>
                <a:gd name="connsiteX25-771" fmla="*/ 3263182 w 3539407"/>
                <a:gd name="connsiteY25-772" fmla="*/ 733425 h 4448175"/>
                <a:gd name="connsiteX26-773" fmla="*/ 2558332 w 3539407"/>
                <a:gd name="connsiteY26-774" fmla="*/ 161925 h 4448175"/>
                <a:gd name="connsiteX27-775" fmla="*/ 1701082 w 3539407"/>
                <a:gd name="connsiteY27-776" fmla="*/ 0 h 4448175"/>
                <a:gd name="connsiteX28-777" fmla="*/ 1015282 w 3539407"/>
                <a:gd name="connsiteY28-778" fmla="*/ 142875 h 4448175"/>
                <a:gd name="connsiteX29-779" fmla="*/ 691432 w 3539407"/>
                <a:gd name="connsiteY29-780" fmla="*/ 333375 h 4448175"/>
                <a:gd name="connsiteX0-781" fmla="*/ 691432 w 3539407"/>
                <a:gd name="connsiteY0-782" fmla="*/ 333375 h 4448175"/>
                <a:gd name="connsiteX1-783" fmla="*/ 272332 w 3539407"/>
                <a:gd name="connsiteY1-784" fmla="*/ 866775 h 4448175"/>
                <a:gd name="connsiteX2-785" fmla="*/ 177082 w 3539407"/>
                <a:gd name="connsiteY2-786" fmla="*/ 1343025 h 4448175"/>
                <a:gd name="connsiteX3-787" fmla="*/ 177082 w 3539407"/>
                <a:gd name="connsiteY3-788" fmla="*/ 1600200 h 4448175"/>
                <a:gd name="connsiteX4-789" fmla="*/ 272332 w 3539407"/>
                <a:gd name="connsiteY4-790" fmla="*/ 1771650 h 4448175"/>
                <a:gd name="connsiteX5-791" fmla="*/ 272332 w 3539407"/>
                <a:gd name="connsiteY5-792" fmla="*/ 1885950 h 4448175"/>
                <a:gd name="connsiteX6-793" fmla="*/ 15157 w 3539407"/>
                <a:gd name="connsiteY6-794" fmla="*/ 2438400 h 4448175"/>
                <a:gd name="connsiteX7-795" fmla="*/ 38970 w 3539407"/>
                <a:gd name="connsiteY7-796" fmla="*/ 2576513 h 4448175"/>
                <a:gd name="connsiteX8-797" fmla="*/ 234232 w 3539407"/>
                <a:gd name="connsiteY8-798" fmla="*/ 2609850 h 4448175"/>
                <a:gd name="connsiteX9-799" fmla="*/ 210420 w 3539407"/>
                <a:gd name="connsiteY9-800" fmla="*/ 2867025 h 4448175"/>
                <a:gd name="connsiteX10-801" fmla="*/ 319957 w 3539407"/>
                <a:gd name="connsiteY10-802" fmla="*/ 2957512 h 4448175"/>
                <a:gd name="connsiteX11-803" fmla="*/ 296145 w 3539407"/>
                <a:gd name="connsiteY11-804" fmla="*/ 3086100 h 4448175"/>
                <a:gd name="connsiteX12-805" fmla="*/ 410445 w 3539407"/>
                <a:gd name="connsiteY12-806" fmla="*/ 3252788 h 4448175"/>
                <a:gd name="connsiteX13-807" fmla="*/ 367582 w 3539407"/>
                <a:gd name="connsiteY13-808" fmla="*/ 3509963 h 4448175"/>
                <a:gd name="connsiteX14-809" fmla="*/ 586657 w 3539407"/>
                <a:gd name="connsiteY14-810" fmla="*/ 3638550 h 4448175"/>
                <a:gd name="connsiteX15-811" fmla="*/ 1072432 w 3539407"/>
                <a:gd name="connsiteY15-812" fmla="*/ 3590925 h 4448175"/>
                <a:gd name="connsiteX16-813" fmla="*/ 1329607 w 3539407"/>
                <a:gd name="connsiteY16-814" fmla="*/ 3657600 h 4448175"/>
                <a:gd name="connsiteX17-815" fmla="*/ 1710607 w 3539407"/>
                <a:gd name="connsiteY17-816" fmla="*/ 4448175 h 4448175"/>
                <a:gd name="connsiteX18-817" fmla="*/ 2301157 w 3539407"/>
                <a:gd name="connsiteY18-818" fmla="*/ 3648075 h 4448175"/>
                <a:gd name="connsiteX19-819" fmla="*/ 2720257 w 3539407"/>
                <a:gd name="connsiteY19-820" fmla="*/ 3390900 h 4448175"/>
                <a:gd name="connsiteX20-821" fmla="*/ 2929807 w 3539407"/>
                <a:gd name="connsiteY20-822" fmla="*/ 3333750 h 4448175"/>
                <a:gd name="connsiteX21-823" fmla="*/ 2863132 w 3539407"/>
                <a:gd name="connsiteY21-824" fmla="*/ 3009900 h 4448175"/>
                <a:gd name="connsiteX22-825" fmla="*/ 3072682 w 3539407"/>
                <a:gd name="connsiteY22-826" fmla="*/ 2524125 h 4448175"/>
                <a:gd name="connsiteX23-827" fmla="*/ 3501307 w 3539407"/>
                <a:gd name="connsiteY23-828" fmla="*/ 1752600 h 4448175"/>
                <a:gd name="connsiteX24-829" fmla="*/ 3539407 w 3539407"/>
                <a:gd name="connsiteY24-830" fmla="*/ 1524000 h 4448175"/>
                <a:gd name="connsiteX25-831" fmla="*/ 3263182 w 3539407"/>
                <a:gd name="connsiteY25-832" fmla="*/ 733425 h 4448175"/>
                <a:gd name="connsiteX26-833" fmla="*/ 2558332 w 3539407"/>
                <a:gd name="connsiteY26-834" fmla="*/ 161925 h 4448175"/>
                <a:gd name="connsiteX27-835" fmla="*/ 1701082 w 3539407"/>
                <a:gd name="connsiteY27-836" fmla="*/ 0 h 4448175"/>
                <a:gd name="connsiteX28-837" fmla="*/ 1015282 w 3539407"/>
                <a:gd name="connsiteY28-838" fmla="*/ 142875 h 4448175"/>
                <a:gd name="connsiteX29-839" fmla="*/ 691432 w 3539407"/>
                <a:gd name="connsiteY29-840" fmla="*/ 333375 h 4448175"/>
                <a:gd name="connsiteX0-841" fmla="*/ 691432 w 3539407"/>
                <a:gd name="connsiteY0-842" fmla="*/ 333375 h 4448175"/>
                <a:gd name="connsiteX1-843" fmla="*/ 272332 w 3539407"/>
                <a:gd name="connsiteY1-844" fmla="*/ 866775 h 4448175"/>
                <a:gd name="connsiteX2-845" fmla="*/ 177082 w 3539407"/>
                <a:gd name="connsiteY2-846" fmla="*/ 1343025 h 4448175"/>
                <a:gd name="connsiteX3-847" fmla="*/ 177082 w 3539407"/>
                <a:gd name="connsiteY3-848" fmla="*/ 1600200 h 4448175"/>
                <a:gd name="connsiteX4-849" fmla="*/ 272332 w 3539407"/>
                <a:gd name="connsiteY4-850" fmla="*/ 1771650 h 4448175"/>
                <a:gd name="connsiteX5-851" fmla="*/ 272332 w 3539407"/>
                <a:gd name="connsiteY5-852" fmla="*/ 1885950 h 4448175"/>
                <a:gd name="connsiteX6-853" fmla="*/ 15157 w 3539407"/>
                <a:gd name="connsiteY6-854" fmla="*/ 2438400 h 4448175"/>
                <a:gd name="connsiteX7-855" fmla="*/ 38970 w 3539407"/>
                <a:gd name="connsiteY7-856" fmla="*/ 2576513 h 4448175"/>
                <a:gd name="connsiteX8-857" fmla="*/ 234232 w 3539407"/>
                <a:gd name="connsiteY8-858" fmla="*/ 2609850 h 4448175"/>
                <a:gd name="connsiteX9-859" fmla="*/ 210420 w 3539407"/>
                <a:gd name="connsiteY9-860" fmla="*/ 2867025 h 4448175"/>
                <a:gd name="connsiteX10-861" fmla="*/ 319957 w 3539407"/>
                <a:gd name="connsiteY10-862" fmla="*/ 2957512 h 4448175"/>
                <a:gd name="connsiteX11-863" fmla="*/ 296145 w 3539407"/>
                <a:gd name="connsiteY11-864" fmla="*/ 3086100 h 4448175"/>
                <a:gd name="connsiteX12-865" fmla="*/ 410445 w 3539407"/>
                <a:gd name="connsiteY12-866" fmla="*/ 3252788 h 4448175"/>
                <a:gd name="connsiteX13-867" fmla="*/ 367582 w 3539407"/>
                <a:gd name="connsiteY13-868" fmla="*/ 3509963 h 4448175"/>
                <a:gd name="connsiteX14-869" fmla="*/ 586657 w 3539407"/>
                <a:gd name="connsiteY14-870" fmla="*/ 3638550 h 4448175"/>
                <a:gd name="connsiteX15-871" fmla="*/ 1072432 w 3539407"/>
                <a:gd name="connsiteY15-872" fmla="*/ 3590925 h 4448175"/>
                <a:gd name="connsiteX16-873" fmla="*/ 1329607 w 3539407"/>
                <a:gd name="connsiteY16-874" fmla="*/ 3657600 h 4448175"/>
                <a:gd name="connsiteX17-875" fmla="*/ 1710607 w 3539407"/>
                <a:gd name="connsiteY17-876" fmla="*/ 4448175 h 4448175"/>
                <a:gd name="connsiteX18-877" fmla="*/ 2301157 w 3539407"/>
                <a:gd name="connsiteY18-878" fmla="*/ 3648075 h 4448175"/>
                <a:gd name="connsiteX19-879" fmla="*/ 2720257 w 3539407"/>
                <a:gd name="connsiteY19-880" fmla="*/ 3390900 h 4448175"/>
                <a:gd name="connsiteX20-881" fmla="*/ 2929807 w 3539407"/>
                <a:gd name="connsiteY20-882" fmla="*/ 3333750 h 4448175"/>
                <a:gd name="connsiteX21-883" fmla="*/ 2863132 w 3539407"/>
                <a:gd name="connsiteY21-884" fmla="*/ 3009900 h 4448175"/>
                <a:gd name="connsiteX22-885" fmla="*/ 3072682 w 3539407"/>
                <a:gd name="connsiteY22-886" fmla="*/ 2524125 h 4448175"/>
                <a:gd name="connsiteX23-887" fmla="*/ 3501307 w 3539407"/>
                <a:gd name="connsiteY23-888" fmla="*/ 1752600 h 4448175"/>
                <a:gd name="connsiteX24-889" fmla="*/ 3539407 w 3539407"/>
                <a:gd name="connsiteY24-890" fmla="*/ 1524000 h 4448175"/>
                <a:gd name="connsiteX25-891" fmla="*/ 3263182 w 3539407"/>
                <a:gd name="connsiteY25-892" fmla="*/ 733425 h 4448175"/>
                <a:gd name="connsiteX26-893" fmla="*/ 2558332 w 3539407"/>
                <a:gd name="connsiteY26-894" fmla="*/ 161925 h 4448175"/>
                <a:gd name="connsiteX27-895" fmla="*/ 1701082 w 3539407"/>
                <a:gd name="connsiteY27-896" fmla="*/ 0 h 4448175"/>
                <a:gd name="connsiteX28-897" fmla="*/ 1015282 w 3539407"/>
                <a:gd name="connsiteY28-898" fmla="*/ 142875 h 4448175"/>
                <a:gd name="connsiteX29-899" fmla="*/ 691432 w 3539407"/>
                <a:gd name="connsiteY29-900" fmla="*/ 333375 h 4448175"/>
                <a:gd name="connsiteX0-901" fmla="*/ 691432 w 3539407"/>
                <a:gd name="connsiteY0-902" fmla="*/ 333375 h 4448175"/>
                <a:gd name="connsiteX1-903" fmla="*/ 272332 w 3539407"/>
                <a:gd name="connsiteY1-904" fmla="*/ 866775 h 4448175"/>
                <a:gd name="connsiteX2-905" fmla="*/ 177082 w 3539407"/>
                <a:gd name="connsiteY2-906" fmla="*/ 1343025 h 4448175"/>
                <a:gd name="connsiteX3-907" fmla="*/ 177082 w 3539407"/>
                <a:gd name="connsiteY3-908" fmla="*/ 1600200 h 4448175"/>
                <a:gd name="connsiteX4-909" fmla="*/ 272332 w 3539407"/>
                <a:gd name="connsiteY4-910" fmla="*/ 1771650 h 4448175"/>
                <a:gd name="connsiteX5-911" fmla="*/ 272332 w 3539407"/>
                <a:gd name="connsiteY5-912" fmla="*/ 1885950 h 4448175"/>
                <a:gd name="connsiteX6-913" fmla="*/ 15157 w 3539407"/>
                <a:gd name="connsiteY6-914" fmla="*/ 2438400 h 4448175"/>
                <a:gd name="connsiteX7-915" fmla="*/ 38970 w 3539407"/>
                <a:gd name="connsiteY7-916" fmla="*/ 2576513 h 4448175"/>
                <a:gd name="connsiteX8-917" fmla="*/ 234232 w 3539407"/>
                <a:gd name="connsiteY8-918" fmla="*/ 2609850 h 4448175"/>
                <a:gd name="connsiteX9-919" fmla="*/ 210420 w 3539407"/>
                <a:gd name="connsiteY9-920" fmla="*/ 2867025 h 4448175"/>
                <a:gd name="connsiteX10-921" fmla="*/ 319957 w 3539407"/>
                <a:gd name="connsiteY10-922" fmla="*/ 2957512 h 4448175"/>
                <a:gd name="connsiteX11-923" fmla="*/ 296145 w 3539407"/>
                <a:gd name="connsiteY11-924" fmla="*/ 3086100 h 4448175"/>
                <a:gd name="connsiteX12-925" fmla="*/ 410445 w 3539407"/>
                <a:gd name="connsiteY12-926" fmla="*/ 3252788 h 4448175"/>
                <a:gd name="connsiteX13-927" fmla="*/ 367582 w 3539407"/>
                <a:gd name="connsiteY13-928" fmla="*/ 3509963 h 4448175"/>
                <a:gd name="connsiteX14-929" fmla="*/ 586657 w 3539407"/>
                <a:gd name="connsiteY14-930" fmla="*/ 3638550 h 4448175"/>
                <a:gd name="connsiteX15-931" fmla="*/ 1072432 w 3539407"/>
                <a:gd name="connsiteY15-932" fmla="*/ 3590925 h 4448175"/>
                <a:gd name="connsiteX16-933" fmla="*/ 1329607 w 3539407"/>
                <a:gd name="connsiteY16-934" fmla="*/ 3657600 h 4448175"/>
                <a:gd name="connsiteX17-935" fmla="*/ 1710607 w 3539407"/>
                <a:gd name="connsiteY17-936" fmla="*/ 4448175 h 4448175"/>
                <a:gd name="connsiteX18-937" fmla="*/ 2301157 w 3539407"/>
                <a:gd name="connsiteY18-938" fmla="*/ 3648075 h 4448175"/>
                <a:gd name="connsiteX19-939" fmla="*/ 2720257 w 3539407"/>
                <a:gd name="connsiteY19-940" fmla="*/ 3390900 h 4448175"/>
                <a:gd name="connsiteX20-941" fmla="*/ 2929807 w 3539407"/>
                <a:gd name="connsiteY20-942" fmla="*/ 3333750 h 4448175"/>
                <a:gd name="connsiteX21-943" fmla="*/ 2863132 w 3539407"/>
                <a:gd name="connsiteY21-944" fmla="*/ 3009900 h 4448175"/>
                <a:gd name="connsiteX22-945" fmla="*/ 3072682 w 3539407"/>
                <a:gd name="connsiteY22-946" fmla="*/ 2524125 h 4448175"/>
                <a:gd name="connsiteX23-947" fmla="*/ 3501307 w 3539407"/>
                <a:gd name="connsiteY23-948" fmla="*/ 1752600 h 4448175"/>
                <a:gd name="connsiteX24-949" fmla="*/ 3539407 w 3539407"/>
                <a:gd name="connsiteY24-950" fmla="*/ 1524000 h 4448175"/>
                <a:gd name="connsiteX25-951" fmla="*/ 3263182 w 3539407"/>
                <a:gd name="connsiteY25-952" fmla="*/ 733425 h 4448175"/>
                <a:gd name="connsiteX26-953" fmla="*/ 2558332 w 3539407"/>
                <a:gd name="connsiteY26-954" fmla="*/ 161925 h 4448175"/>
                <a:gd name="connsiteX27-955" fmla="*/ 1701082 w 3539407"/>
                <a:gd name="connsiteY27-956" fmla="*/ 0 h 4448175"/>
                <a:gd name="connsiteX28-957" fmla="*/ 1015282 w 3539407"/>
                <a:gd name="connsiteY28-958" fmla="*/ 142875 h 4448175"/>
                <a:gd name="connsiteX29-959" fmla="*/ 691432 w 3539407"/>
                <a:gd name="connsiteY29-960" fmla="*/ 333375 h 4448175"/>
                <a:gd name="connsiteX0-961" fmla="*/ 691432 w 3539407"/>
                <a:gd name="connsiteY0-962" fmla="*/ 333375 h 4448175"/>
                <a:gd name="connsiteX1-963" fmla="*/ 272332 w 3539407"/>
                <a:gd name="connsiteY1-964" fmla="*/ 866775 h 4448175"/>
                <a:gd name="connsiteX2-965" fmla="*/ 177082 w 3539407"/>
                <a:gd name="connsiteY2-966" fmla="*/ 1343025 h 4448175"/>
                <a:gd name="connsiteX3-967" fmla="*/ 177082 w 3539407"/>
                <a:gd name="connsiteY3-968" fmla="*/ 1600200 h 4448175"/>
                <a:gd name="connsiteX4-969" fmla="*/ 272332 w 3539407"/>
                <a:gd name="connsiteY4-970" fmla="*/ 1771650 h 4448175"/>
                <a:gd name="connsiteX5-971" fmla="*/ 272332 w 3539407"/>
                <a:gd name="connsiteY5-972" fmla="*/ 1885950 h 4448175"/>
                <a:gd name="connsiteX6-973" fmla="*/ 15157 w 3539407"/>
                <a:gd name="connsiteY6-974" fmla="*/ 2438400 h 4448175"/>
                <a:gd name="connsiteX7-975" fmla="*/ 38970 w 3539407"/>
                <a:gd name="connsiteY7-976" fmla="*/ 2576513 h 4448175"/>
                <a:gd name="connsiteX8-977" fmla="*/ 234232 w 3539407"/>
                <a:gd name="connsiteY8-978" fmla="*/ 2609850 h 4448175"/>
                <a:gd name="connsiteX9-979" fmla="*/ 210420 w 3539407"/>
                <a:gd name="connsiteY9-980" fmla="*/ 2867025 h 4448175"/>
                <a:gd name="connsiteX10-981" fmla="*/ 319957 w 3539407"/>
                <a:gd name="connsiteY10-982" fmla="*/ 2957512 h 4448175"/>
                <a:gd name="connsiteX11-983" fmla="*/ 296145 w 3539407"/>
                <a:gd name="connsiteY11-984" fmla="*/ 3086100 h 4448175"/>
                <a:gd name="connsiteX12-985" fmla="*/ 410445 w 3539407"/>
                <a:gd name="connsiteY12-986" fmla="*/ 3252788 h 4448175"/>
                <a:gd name="connsiteX13-987" fmla="*/ 367582 w 3539407"/>
                <a:gd name="connsiteY13-988" fmla="*/ 3509963 h 4448175"/>
                <a:gd name="connsiteX14-989" fmla="*/ 572369 w 3539407"/>
                <a:gd name="connsiteY14-990" fmla="*/ 3652838 h 4448175"/>
                <a:gd name="connsiteX15-991" fmla="*/ 1072432 w 3539407"/>
                <a:gd name="connsiteY15-992" fmla="*/ 3590925 h 4448175"/>
                <a:gd name="connsiteX16-993" fmla="*/ 1329607 w 3539407"/>
                <a:gd name="connsiteY16-994" fmla="*/ 3657600 h 4448175"/>
                <a:gd name="connsiteX17-995" fmla="*/ 1710607 w 3539407"/>
                <a:gd name="connsiteY17-996" fmla="*/ 4448175 h 4448175"/>
                <a:gd name="connsiteX18-997" fmla="*/ 2301157 w 3539407"/>
                <a:gd name="connsiteY18-998" fmla="*/ 3648075 h 4448175"/>
                <a:gd name="connsiteX19-999" fmla="*/ 2720257 w 3539407"/>
                <a:gd name="connsiteY19-1000" fmla="*/ 3390900 h 4448175"/>
                <a:gd name="connsiteX20-1001" fmla="*/ 2929807 w 3539407"/>
                <a:gd name="connsiteY20-1002" fmla="*/ 3333750 h 4448175"/>
                <a:gd name="connsiteX21-1003" fmla="*/ 2863132 w 3539407"/>
                <a:gd name="connsiteY21-1004" fmla="*/ 3009900 h 4448175"/>
                <a:gd name="connsiteX22-1005" fmla="*/ 3072682 w 3539407"/>
                <a:gd name="connsiteY22-1006" fmla="*/ 2524125 h 4448175"/>
                <a:gd name="connsiteX23-1007" fmla="*/ 3501307 w 3539407"/>
                <a:gd name="connsiteY23-1008" fmla="*/ 1752600 h 4448175"/>
                <a:gd name="connsiteX24-1009" fmla="*/ 3539407 w 3539407"/>
                <a:gd name="connsiteY24-1010" fmla="*/ 1524000 h 4448175"/>
                <a:gd name="connsiteX25-1011" fmla="*/ 3263182 w 3539407"/>
                <a:gd name="connsiteY25-1012" fmla="*/ 733425 h 4448175"/>
                <a:gd name="connsiteX26-1013" fmla="*/ 2558332 w 3539407"/>
                <a:gd name="connsiteY26-1014" fmla="*/ 161925 h 4448175"/>
                <a:gd name="connsiteX27-1015" fmla="*/ 1701082 w 3539407"/>
                <a:gd name="connsiteY27-1016" fmla="*/ 0 h 4448175"/>
                <a:gd name="connsiteX28-1017" fmla="*/ 1015282 w 3539407"/>
                <a:gd name="connsiteY28-1018" fmla="*/ 142875 h 4448175"/>
                <a:gd name="connsiteX29-1019" fmla="*/ 691432 w 3539407"/>
                <a:gd name="connsiteY29-1020" fmla="*/ 333375 h 4448175"/>
                <a:gd name="connsiteX0-1021" fmla="*/ 691432 w 3539407"/>
                <a:gd name="connsiteY0-1022" fmla="*/ 333375 h 4448175"/>
                <a:gd name="connsiteX1-1023" fmla="*/ 272332 w 3539407"/>
                <a:gd name="connsiteY1-1024" fmla="*/ 866775 h 4448175"/>
                <a:gd name="connsiteX2-1025" fmla="*/ 177082 w 3539407"/>
                <a:gd name="connsiteY2-1026" fmla="*/ 1343025 h 4448175"/>
                <a:gd name="connsiteX3-1027" fmla="*/ 177082 w 3539407"/>
                <a:gd name="connsiteY3-1028" fmla="*/ 1600200 h 4448175"/>
                <a:gd name="connsiteX4-1029" fmla="*/ 272332 w 3539407"/>
                <a:gd name="connsiteY4-1030" fmla="*/ 1771650 h 4448175"/>
                <a:gd name="connsiteX5-1031" fmla="*/ 272332 w 3539407"/>
                <a:gd name="connsiteY5-1032" fmla="*/ 1885950 h 4448175"/>
                <a:gd name="connsiteX6-1033" fmla="*/ 15157 w 3539407"/>
                <a:gd name="connsiteY6-1034" fmla="*/ 2438400 h 4448175"/>
                <a:gd name="connsiteX7-1035" fmla="*/ 38970 w 3539407"/>
                <a:gd name="connsiteY7-1036" fmla="*/ 2576513 h 4448175"/>
                <a:gd name="connsiteX8-1037" fmla="*/ 234232 w 3539407"/>
                <a:gd name="connsiteY8-1038" fmla="*/ 2609850 h 4448175"/>
                <a:gd name="connsiteX9-1039" fmla="*/ 210420 w 3539407"/>
                <a:gd name="connsiteY9-1040" fmla="*/ 2867025 h 4448175"/>
                <a:gd name="connsiteX10-1041" fmla="*/ 319957 w 3539407"/>
                <a:gd name="connsiteY10-1042" fmla="*/ 2957512 h 4448175"/>
                <a:gd name="connsiteX11-1043" fmla="*/ 296145 w 3539407"/>
                <a:gd name="connsiteY11-1044" fmla="*/ 3086100 h 4448175"/>
                <a:gd name="connsiteX12-1045" fmla="*/ 410445 w 3539407"/>
                <a:gd name="connsiteY12-1046" fmla="*/ 3252788 h 4448175"/>
                <a:gd name="connsiteX13-1047" fmla="*/ 367582 w 3539407"/>
                <a:gd name="connsiteY13-1048" fmla="*/ 3509963 h 4448175"/>
                <a:gd name="connsiteX14-1049" fmla="*/ 572369 w 3539407"/>
                <a:gd name="connsiteY14-1050" fmla="*/ 3652838 h 4448175"/>
                <a:gd name="connsiteX15-1051" fmla="*/ 1072432 w 3539407"/>
                <a:gd name="connsiteY15-1052" fmla="*/ 3590925 h 4448175"/>
                <a:gd name="connsiteX16-1053" fmla="*/ 1329607 w 3539407"/>
                <a:gd name="connsiteY16-1054" fmla="*/ 3657600 h 4448175"/>
                <a:gd name="connsiteX17-1055" fmla="*/ 1710607 w 3539407"/>
                <a:gd name="connsiteY17-1056" fmla="*/ 4448175 h 4448175"/>
                <a:gd name="connsiteX18-1057" fmla="*/ 2301157 w 3539407"/>
                <a:gd name="connsiteY18-1058" fmla="*/ 3648075 h 4448175"/>
                <a:gd name="connsiteX19-1059" fmla="*/ 2720257 w 3539407"/>
                <a:gd name="connsiteY19-1060" fmla="*/ 3390900 h 4448175"/>
                <a:gd name="connsiteX20-1061" fmla="*/ 2929807 w 3539407"/>
                <a:gd name="connsiteY20-1062" fmla="*/ 3333750 h 4448175"/>
                <a:gd name="connsiteX21-1063" fmla="*/ 2863132 w 3539407"/>
                <a:gd name="connsiteY21-1064" fmla="*/ 3009900 h 4448175"/>
                <a:gd name="connsiteX22-1065" fmla="*/ 3072682 w 3539407"/>
                <a:gd name="connsiteY22-1066" fmla="*/ 2524125 h 4448175"/>
                <a:gd name="connsiteX23-1067" fmla="*/ 3501307 w 3539407"/>
                <a:gd name="connsiteY23-1068" fmla="*/ 1752600 h 4448175"/>
                <a:gd name="connsiteX24-1069" fmla="*/ 3539407 w 3539407"/>
                <a:gd name="connsiteY24-1070" fmla="*/ 1524000 h 4448175"/>
                <a:gd name="connsiteX25-1071" fmla="*/ 3263182 w 3539407"/>
                <a:gd name="connsiteY25-1072" fmla="*/ 733425 h 4448175"/>
                <a:gd name="connsiteX26-1073" fmla="*/ 2558332 w 3539407"/>
                <a:gd name="connsiteY26-1074" fmla="*/ 161925 h 4448175"/>
                <a:gd name="connsiteX27-1075" fmla="*/ 1701082 w 3539407"/>
                <a:gd name="connsiteY27-1076" fmla="*/ 0 h 4448175"/>
                <a:gd name="connsiteX28-1077" fmla="*/ 1015282 w 3539407"/>
                <a:gd name="connsiteY28-1078" fmla="*/ 142875 h 4448175"/>
                <a:gd name="connsiteX29-1079" fmla="*/ 691432 w 3539407"/>
                <a:gd name="connsiteY29-1080" fmla="*/ 333375 h 4448175"/>
                <a:gd name="connsiteX0-1081" fmla="*/ 691432 w 3539407"/>
                <a:gd name="connsiteY0-1082" fmla="*/ 333375 h 4448175"/>
                <a:gd name="connsiteX1-1083" fmla="*/ 272332 w 3539407"/>
                <a:gd name="connsiteY1-1084" fmla="*/ 866775 h 4448175"/>
                <a:gd name="connsiteX2-1085" fmla="*/ 177082 w 3539407"/>
                <a:gd name="connsiteY2-1086" fmla="*/ 1343025 h 4448175"/>
                <a:gd name="connsiteX3-1087" fmla="*/ 177082 w 3539407"/>
                <a:gd name="connsiteY3-1088" fmla="*/ 1600200 h 4448175"/>
                <a:gd name="connsiteX4-1089" fmla="*/ 272332 w 3539407"/>
                <a:gd name="connsiteY4-1090" fmla="*/ 1771650 h 4448175"/>
                <a:gd name="connsiteX5-1091" fmla="*/ 272332 w 3539407"/>
                <a:gd name="connsiteY5-1092" fmla="*/ 1885950 h 4448175"/>
                <a:gd name="connsiteX6-1093" fmla="*/ 15157 w 3539407"/>
                <a:gd name="connsiteY6-1094" fmla="*/ 2438400 h 4448175"/>
                <a:gd name="connsiteX7-1095" fmla="*/ 38970 w 3539407"/>
                <a:gd name="connsiteY7-1096" fmla="*/ 2576513 h 4448175"/>
                <a:gd name="connsiteX8-1097" fmla="*/ 234232 w 3539407"/>
                <a:gd name="connsiteY8-1098" fmla="*/ 2609850 h 4448175"/>
                <a:gd name="connsiteX9-1099" fmla="*/ 210420 w 3539407"/>
                <a:gd name="connsiteY9-1100" fmla="*/ 2867025 h 4448175"/>
                <a:gd name="connsiteX10-1101" fmla="*/ 319957 w 3539407"/>
                <a:gd name="connsiteY10-1102" fmla="*/ 2957512 h 4448175"/>
                <a:gd name="connsiteX11-1103" fmla="*/ 296145 w 3539407"/>
                <a:gd name="connsiteY11-1104" fmla="*/ 3086100 h 4448175"/>
                <a:gd name="connsiteX12-1105" fmla="*/ 410445 w 3539407"/>
                <a:gd name="connsiteY12-1106" fmla="*/ 3252788 h 4448175"/>
                <a:gd name="connsiteX13-1107" fmla="*/ 367582 w 3539407"/>
                <a:gd name="connsiteY13-1108" fmla="*/ 3509963 h 4448175"/>
                <a:gd name="connsiteX14-1109" fmla="*/ 572369 w 3539407"/>
                <a:gd name="connsiteY14-1110" fmla="*/ 3652838 h 4448175"/>
                <a:gd name="connsiteX15-1111" fmla="*/ 1072432 w 3539407"/>
                <a:gd name="connsiteY15-1112" fmla="*/ 3590925 h 4448175"/>
                <a:gd name="connsiteX16-1113" fmla="*/ 1329607 w 3539407"/>
                <a:gd name="connsiteY16-1114" fmla="*/ 3657600 h 4448175"/>
                <a:gd name="connsiteX17-1115" fmla="*/ 1710607 w 3539407"/>
                <a:gd name="connsiteY17-1116" fmla="*/ 4448175 h 4448175"/>
                <a:gd name="connsiteX18-1117" fmla="*/ 2301157 w 3539407"/>
                <a:gd name="connsiteY18-1118" fmla="*/ 3648075 h 4448175"/>
                <a:gd name="connsiteX19-1119" fmla="*/ 2720257 w 3539407"/>
                <a:gd name="connsiteY19-1120" fmla="*/ 3390900 h 4448175"/>
                <a:gd name="connsiteX20-1121" fmla="*/ 2929807 w 3539407"/>
                <a:gd name="connsiteY20-1122" fmla="*/ 3333750 h 4448175"/>
                <a:gd name="connsiteX21-1123" fmla="*/ 2863132 w 3539407"/>
                <a:gd name="connsiteY21-1124" fmla="*/ 3009900 h 4448175"/>
                <a:gd name="connsiteX22-1125" fmla="*/ 3072682 w 3539407"/>
                <a:gd name="connsiteY22-1126" fmla="*/ 2524125 h 4448175"/>
                <a:gd name="connsiteX23-1127" fmla="*/ 3501307 w 3539407"/>
                <a:gd name="connsiteY23-1128" fmla="*/ 1752600 h 4448175"/>
                <a:gd name="connsiteX24-1129" fmla="*/ 3539407 w 3539407"/>
                <a:gd name="connsiteY24-1130" fmla="*/ 1524000 h 4448175"/>
                <a:gd name="connsiteX25-1131" fmla="*/ 3263182 w 3539407"/>
                <a:gd name="connsiteY25-1132" fmla="*/ 733425 h 4448175"/>
                <a:gd name="connsiteX26-1133" fmla="*/ 2558332 w 3539407"/>
                <a:gd name="connsiteY26-1134" fmla="*/ 161925 h 4448175"/>
                <a:gd name="connsiteX27-1135" fmla="*/ 1701082 w 3539407"/>
                <a:gd name="connsiteY27-1136" fmla="*/ 0 h 4448175"/>
                <a:gd name="connsiteX28-1137" fmla="*/ 1015282 w 3539407"/>
                <a:gd name="connsiteY28-1138" fmla="*/ 142875 h 4448175"/>
                <a:gd name="connsiteX29-1139" fmla="*/ 691432 w 3539407"/>
                <a:gd name="connsiteY29-1140" fmla="*/ 333375 h 4448175"/>
                <a:gd name="connsiteX0-1141" fmla="*/ 691432 w 3539407"/>
                <a:gd name="connsiteY0-1142" fmla="*/ 333375 h 4448175"/>
                <a:gd name="connsiteX1-1143" fmla="*/ 272332 w 3539407"/>
                <a:gd name="connsiteY1-1144" fmla="*/ 866775 h 4448175"/>
                <a:gd name="connsiteX2-1145" fmla="*/ 177082 w 3539407"/>
                <a:gd name="connsiteY2-1146" fmla="*/ 1343025 h 4448175"/>
                <a:gd name="connsiteX3-1147" fmla="*/ 177082 w 3539407"/>
                <a:gd name="connsiteY3-1148" fmla="*/ 1600200 h 4448175"/>
                <a:gd name="connsiteX4-1149" fmla="*/ 272332 w 3539407"/>
                <a:gd name="connsiteY4-1150" fmla="*/ 1771650 h 4448175"/>
                <a:gd name="connsiteX5-1151" fmla="*/ 272332 w 3539407"/>
                <a:gd name="connsiteY5-1152" fmla="*/ 1885950 h 4448175"/>
                <a:gd name="connsiteX6-1153" fmla="*/ 15157 w 3539407"/>
                <a:gd name="connsiteY6-1154" fmla="*/ 2438400 h 4448175"/>
                <a:gd name="connsiteX7-1155" fmla="*/ 38970 w 3539407"/>
                <a:gd name="connsiteY7-1156" fmla="*/ 2576513 h 4448175"/>
                <a:gd name="connsiteX8-1157" fmla="*/ 234232 w 3539407"/>
                <a:gd name="connsiteY8-1158" fmla="*/ 2609850 h 4448175"/>
                <a:gd name="connsiteX9-1159" fmla="*/ 210420 w 3539407"/>
                <a:gd name="connsiteY9-1160" fmla="*/ 2867025 h 4448175"/>
                <a:gd name="connsiteX10-1161" fmla="*/ 319957 w 3539407"/>
                <a:gd name="connsiteY10-1162" fmla="*/ 2957512 h 4448175"/>
                <a:gd name="connsiteX11-1163" fmla="*/ 296145 w 3539407"/>
                <a:gd name="connsiteY11-1164" fmla="*/ 3086100 h 4448175"/>
                <a:gd name="connsiteX12-1165" fmla="*/ 410445 w 3539407"/>
                <a:gd name="connsiteY12-1166" fmla="*/ 3252788 h 4448175"/>
                <a:gd name="connsiteX13-1167" fmla="*/ 367582 w 3539407"/>
                <a:gd name="connsiteY13-1168" fmla="*/ 3509963 h 4448175"/>
                <a:gd name="connsiteX14-1169" fmla="*/ 572369 w 3539407"/>
                <a:gd name="connsiteY14-1170" fmla="*/ 3652838 h 4448175"/>
                <a:gd name="connsiteX15-1171" fmla="*/ 1072432 w 3539407"/>
                <a:gd name="connsiteY15-1172" fmla="*/ 3624263 h 4448175"/>
                <a:gd name="connsiteX16-1173" fmla="*/ 1329607 w 3539407"/>
                <a:gd name="connsiteY16-1174" fmla="*/ 3657600 h 4448175"/>
                <a:gd name="connsiteX17-1175" fmla="*/ 1710607 w 3539407"/>
                <a:gd name="connsiteY17-1176" fmla="*/ 4448175 h 4448175"/>
                <a:gd name="connsiteX18-1177" fmla="*/ 2301157 w 3539407"/>
                <a:gd name="connsiteY18-1178" fmla="*/ 3648075 h 4448175"/>
                <a:gd name="connsiteX19-1179" fmla="*/ 2720257 w 3539407"/>
                <a:gd name="connsiteY19-1180" fmla="*/ 3390900 h 4448175"/>
                <a:gd name="connsiteX20-1181" fmla="*/ 2929807 w 3539407"/>
                <a:gd name="connsiteY20-1182" fmla="*/ 3333750 h 4448175"/>
                <a:gd name="connsiteX21-1183" fmla="*/ 2863132 w 3539407"/>
                <a:gd name="connsiteY21-1184" fmla="*/ 3009900 h 4448175"/>
                <a:gd name="connsiteX22-1185" fmla="*/ 3072682 w 3539407"/>
                <a:gd name="connsiteY22-1186" fmla="*/ 2524125 h 4448175"/>
                <a:gd name="connsiteX23-1187" fmla="*/ 3501307 w 3539407"/>
                <a:gd name="connsiteY23-1188" fmla="*/ 1752600 h 4448175"/>
                <a:gd name="connsiteX24-1189" fmla="*/ 3539407 w 3539407"/>
                <a:gd name="connsiteY24-1190" fmla="*/ 1524000 h 4448175"/>
                <a:gd name="connsiteX25-1191" fmla="*/ 3263182 w 3539407"/>
                <a:gd name="connsiteY25-1192" fmla="*/ 733425 h 4448175"/>
                <a:gd name="connsiteX26-1193" fmla="*/ 2558332 w 3539407"/>
                <a:gd name="connsiteY26-1194" fmla="*/ 161925 h 4448175"/>
                <a:gd name="connsiteX27-1195" fmla="*/ 1701082 w 3539407"/>
                <a:gd name="connsiteY27-1196" fmla="*/ 0 h 4448175"/>
                <a:gd name="connsiteX28-1197" fmla="*/ 1015282 w 3539407"/>
                <a:gd name="connsiteY28-1198" fmla="*/ 142875 h 4448175"/>
                <a:gd name="connsiteX29-1199" fmla="*/ 691432 w 3539407"/>
                <a:gd name="connsiteY29-1200" fmla="*/ 333375 h 4448175"/>
                <a:gd name="connsiteX0-1201" fmla="*/ 691432 w 3539407"/>
                <a:gd name="connsiteY0-1202" fmla="*/ 333375 h 4448175"/>
                <a:gd name="connsiteX1-1203" fmla="*/ 272332 w 3539407"/>
                <a:gd name="connsiteY1-1204" fmla="*/ 866775 h 4448175"/>
                <a:gd name="connsiteX2-1205" fmla="*/ 177082 w 3539407"/>
                <a:gd name="connsiteY2-1206" fmla="*/ 1343025 h 4448175"/>
                <a:gd name="connsiteX3-1207" fmla="*/ 177082 w 3539407"/>
                <a:gd name="connsiteY3-1208" fmla="*/ 1600200 h 4448175"/>
                <a:gd name="connsiteX4-1209" fmla="*/ 272332 w 3539407"/>
                <a:gd name="connsiteY4-1210" fmla="*/ 1771650 h 4448175"/>
                <a:gd name="connsiteX5-1211" fmla="*/ 272332 w 3539407"/>
                <a:gd name="connsiteY5-1212" fmla="*/ 1885950 h 4448175"/>
                <a:gd name="connsiteX6-1213" fmla="*/ 15157 w 3539407"/>
                <a:gd name="connsiteY6-1214" fmla="*/ 2438400 h 4448175"/>
                <a:gd name="connsiteX7-1215" fmla="*/ 38970 w 3539407"/>
                <a:gd name="connsiteY7-1216" fmla="*/ 2576513 h 4448175"/>
                <a:gd name="connsiteX8-1217" fmla="*/ 234232 w 3539407"/>
                <a:gd name="connsiteY8-1218" fmla="*/ 2609850 h 4448175"/>
                <a:gd name="connsiteX9-1219" fmla="*/ 210420 w 3539407"/>
                <a:gd name="connsiteY9-1220" fmla="*/ 2867025 h 4448175"/>
                <a:gd name="connsiteX10-1221" fmla="*/ 319957 w 3539407"/>
                <a:gd name="connsiteY10-1222" fmla="*/ 2957512 h 4448175"/>
                <a:gd name="connsiteX11-1223" fmla="*/ 296145 w 3539407"/>
                <a:gd name="connsiteY11-1224" fmla="*/ 3086100 h 4448175"/>
                <a:gd name="connsiteX12-1225" fmla="*/ 410445 w 3539407"/>
                <a:gd name="connsiteY12-1226" fmla="*/ 3252788 h 4448175"/>
                <a:gd name="connsiteX13-1227" fmla="*/ 367582 w 3539407"/>
                <a:gd name="connsiteY13-1228" fmla="*/ 3509963 h 4448175"/>
                <a:gd name="connsiteX14-1229" fmla="*/ 572369 w 3539407"/>
                <a:gd name="connsiteY14-1230" fmla="*/ 3652838 h 4448175"/>
                <a:gd name="connsiteX15-1231" fmla="*/ 1072432 w 3539407"/>
                <a:gd name="connsiteY15-1232" fmla="*/ 3624263 h 4448175"/>
                <a:gd name="connsiteX16-1233" fmla="*/ 1291507 w 3539407"/>
                <a:gd name="connsiteY16-1234" fmla="*/ 3690937 h 4448175"/>
                <a:gd name="connsiteX17-1235" fmla="*/ 1710607 w 3539407"/>
                <a:gd name="connsiteY17-1236" fmla="*/ 4448175 h 4448175"/>
                <a:gd name="connsiteX18-1237" fmla="*/ 2301157 w 3539407"/>
                <a:gd name="connsiteY18-1238" fmla="*/ 3648075 h 4448175"/>
                <a:gd name="connsiteX19-1239" fmla="*/ 2720257 w 3539407"/>
                <a:gd name="connsiteY19-1240" fmla="*/ 3390900 h 4448175"/>
                <a:gd name="connsiteX20-1241" fmla="*/ 2929807 w 3539407"/>
                <a:gd name="connsiteY20-1242" fmla="*/ 3333750 h 4448175"/>
                <a:gd name="connsiteX21-1243" fmla="*/ 2863132 w 3539407"/>
                <a:gd name="connsiteY21-1244" fmla="*/ 3009900 h 4448175"/>
                <a:gd name="connsiteX22-1245" fmla="*/ 3072682 w 3539407"/>
                <a:gd name="connsiteY22-1246" fmla="*/ 2524125 h 4448175"/>
                <a:gd name="connsiteX23-1247" fmla="*/ 3501307 w 3539407"/>
                <a:gd name="connsiteY23-1248" fmla="*/ 1752600 h 4448175"/>
                <a:gd name="connsiteX24-1249" fmla="*/ 3539407 w 3539407"/>
                <a:gd name="connsiteY24-1250" fmla="*/ 1524000 h 4448175"/>
                <a:gd name="connsiteX25-1251" fmla="*/ 3263182 w 3539407"/>
                <a:gd name="connsiteY25-1252" fmla="*/ 733425 h 4448175"/>
                <a:gd name="connsiteX26-1253" fmla="*/ 2558332 w 3539407"/>
                <a:gd name="connsiteY26-1254" fmla="*/ 161925 h 4448175"/>
                <a:gd name="connsiteX27-1255" fmla="*/ 1701082 w 3539407"/>
                <a:gd name="connsiteY27-1256" fmla="*/ 0 h 4448175"/>
                <a:gd name="connsiteX28-1257" fmla="*/ 1015282 w 3539407"/>
                <a:gd name="connsiteY28-1258" fmla="*/ 142875 h 4448175"/>
                <a:gd name="connsiteX29-1259" fmla="*/ 691432 w 3539407"/>
                <a:gd name="connsiteY29-1260" fmla="*/ 333375 h 4448175"/>
                <a:gd name="connsiteX0-1261" fmla="*/ 691432 w 3539407"/>
                <a:gd name="connsiteY0-1262" fmla="*/ 333375 h 4448175"/>
                <a:gd name="connsiteX1-1263" fmla="*/ 272332 w 3539407"/>
                <a:gd name="connsiteY1-1264" fmla="*/ 866775 h 4448175"/>
                <a:gd name="connsiteX2-1265" fmla="*/ 177082 w 3539407"/>
                <a:gd name="connsiteY2-1266" fmla="*/ 1343025 h 4448175"/>
                <a:gd name="connsiteX3-1267" fmla="*/ 177082 w 3539407"/>
                <a:gd name="connsiteY3-1268" fmla="*/ 1600200 h 4448175"/>
                <a:gd name="connsiteX4-1269" fmla="*/ 272332 w 3539407"/>
                <a:gd name="connsiteY4-1270" fmla="*/ 1771650 h 4448175"/>
                <a:gd name="connsiteX5-1271" fmla="*/ 272332 w 3539407"/>
                <a:gd name="connsiteY5-1272" fmla="*/ 1885950 h 4448175"/>
                <a:gd name="connsiteX6-1273" fmla="*/ 15157 w 3539407"/>
                <a:gd name="connsiteY6-1274" fmla="*/ 2438400 h 4448175"/>
                <a:gd name="connsiteX7-1275" fmla="*/ 38970 w 3539407"/>
                <a:gd name="connsiteY7-1276" fmla="*/ 2576513 h 4448175"/>
                <a:gd name="connsiteX8-1277" fmla="*/ 234232 w 3539407"/>
                <a:gd name="connsiteY8-1278" fmla="*/ 2609850 h 4448175"/>
                <a:gd name="connsiteX9-1279" fmla="*/ 210420 w 3539407"/>
                <a:gd name="connsiteY9-1280" fmla="*/ 2867025 h 4448175"/>
                <a:gd name="connsiteX10-1281" fmla="*/ 319957 w 3539407"/>
                <a:gd name="connsiteY10-1282" fmla="*/ 2957512 h 4448175"/>
                <a:gd name="connsiteX11-1283" fmla="*/ 296145 w 3539407"/>
                <a:gd name="connsiteY11-1284" fmla="*/ 3086100 h 4448175"/>
                <a:gd name="connsiteX12-1285" fmla="*/ 410445 w 3539407"/>
                <a:gd name="connsiteY12-1286" fmla="*/ 3252788 h 4448175"/>
                <a:gd name="connsiteX13-1287" fmla="*/ 367582 w 3539407"/>
                <a:gd name="connsiteY13-1288" fmla="*/ 3509963 h 4448175"/>
                <a:gd name="connsiteX14-1289" fmla="*/ 572369 w 3539407"/>
                <a:gd name="connsiteY14-1290" fmla="*/ 3652838 h 4448175"/>
                <a:gd name="connsiteX15-1291" fmla="*/ 1072432 w 3539407"/>
                <a:gd name="connsiteY15-1292" fmla="*/ 3624263 h 4448175"/>
                <a:gd name="connsiteX16-1293" fmla="*/ 1291507 w 3539407"/>
                <a:gd name="connsiteY16-1294" fmla="*/ 3690937 h 4448175"/>
                <a:gd name="connsiteX17-1295" fmla="*/ 1710607 w 3539407"/>
                <a:gd name="connsiteY17-1296" fmla="*/ 4448175 h 4448175"/>
                <a:gd name="connsiteX18-1297" fmla="*/ 2301157 w 3539407"/>
                <a:gd name="connsiteY18-1298" fmla="*/ 3648075 h 4448175"/>
                <a:gd name="connsiteX19-1299" fmla="*/ 2720257 w 3539407"/>
                <a:gd name="connsiteY19-1300" fmla="*/ 3390900 h 4448175"/>
                <a:gd name="connsiteX20-1301" fmla="*/ 2929807 w 3539407"/>
                <a:gd name="connsiteY20-1302" fmla="*/ 3333750 h 4448175"/>
                <a:gd name="connsiteX21-1303" fmla="*/ 2863132 w 3539407"/>
                <a:gd name="connsiteY21-1304" fmla="*/ 3009900 h 4448175"/>
                <a:gd name="connsiteX22-1305" fmla="*/ 3072682 w 3539407"/>
                <a:gd name="connsiteY22-1306" fmla="*/ 2524125 h 4448175"/>
                <a:gd name="connsiteX23-1307" fmla="*/ 3501307 w 3539407"/>
                <a:gd name="connsiteY23-1308" fmla="*/ 1752600 h 4448175"/>
                <a:gd name="connsiteX24-1309" fmla="*/ 3539407 w 3539407"/>
                <a:gd name="connsiteY24-1310" fmla="*/ 1524000 h 4448175"/>
                <a:gd name="connsiteX25-1311" fmla="*/ 3263182 w 3539407"/>
                <a:gd name="connsiteY25-1312" fmla="*/ 733425 h 4448175"/>
                <a:gd name="connsiteX26-1313" fmla="*/ 2558332 w 3539407"/>
                <a:gd name="connsiteY26-1314" fmla="*/ 161925 h 4448175"/>
                <a:gd name="connsiteX27-1315" fmla="*/ 1701082 w 3539407"/>
                <a:gd name="connsiteY27-1316" fmla="*/ 0 h 4448175"/>
                <a:gd name="connsiteX28-1317" fmla="*/ 1015282 w 3539407"/>
                <a:gd name="connsiteY28-1318" fmla="*/ 142875 h 4448175"/>
                <a:gd name="connsiteX29-1319" fmla="*/ 691432 w 3539407"/>
                <a:gd name="connsiteY29-1320" fmla="*/ 333375 h 4448175"/>
                <a:gd name="connsiteX0-1321" fmla="*/ 691432 w 3539407"/>
                <a:gd name="connsiteY0-1322" fmla="*/ 333375 h 4510088"/>
                <a:gd name="connsiteX1-1323" fmla="*/ 272332 w 3539407"/>
                <a:gd name="connsiteY1-1324" fmla="*/ 866775 h 4510088"/>
                <a:gd name="connsiteX2-1325" fmla="*/ 177082 w 3539407"/>
                <a:gd name="connsiteY2-1326" fmla="*/ 1343025 h 4510088"/>
                <a:gd name="connsiteX3-1327" fmla="*/ 177082 w 3539407"/>
                <a:gd name="connsiteY3-1328" fmla="*/ 1600200 h 4510088"/>
                <a:gd name="connsiteX4-1329" fmla="*/ 272332 w 3539407"/>
                <a:gd name="connsiteY4-1330" fmla="*/ 1771650 h 4510088"/>
                <a:gd name="connsiteX5-1331" fmla="*/ 272332 w 3539407"/>
                <a:gd name="connsiteY5-1332" fmla="*/ 1885950 h 4510088"/>
                <a:gd name="connsiteX6-1333" fmla="*/ 15157 w 3539407"/>
                <a:gd name="connsiteY6-1334" fmla="*/ 2438400 h 4510088"/>
                <a:gd name="connsiteX7-1335" fmla="*/ 38970 w 3539407"/>
                <a:gd name="connsiteY7-1336" fmla="*/ 2576513 h 4510088"/>
                <a:gd name="connsiteX8-1337" fmla="*/ 234232 w 3539407"/>
                <a:gd name="connsiteY8-1338" fmla="*/ 2609850 h 4510088"/>
                <a:gd name="connsiteX9-1339" fmla="*/ 210420 w 3539407"/>
                <a:gd name="connsiteY9-1340" fmla="*/ 2867025 h 4510088"/>
                <a:gd name="connsiteX10-1341" fmla="*/ 319957 w 3539407"/>
                <a:gd name="connsiteY10-1342" fmla="*/ 2957512 h 4510088"/>
                <a:gd name="connsiteX11-1343" fmla="*/ 296145 w 3539407"/>
                <a:gd name="connsiteY11-1344" fmla="*/ 3086100 h 4510088"/>
                <a:gd name="connsiteX12-1345" fmla="*/ 410445 w 3539407"/>
                <a:gd name="connsiteY12-1346" fmla="*/ 3252788 h 4510088"/>
                <a:gd name="connsiteX13-1347" fmla="*/ 367582 w 3539407"/>
                <a:gd name="connsiteY13-1348" fmla="*/ 3509963 h 4510088"/>
                <a:gd name="connsiteX14-1349" fmla="*/ 572369 w 3539407"/>
                <a:gd name="connsiteY14-1350" fmla="*/ 3652838 h 4510088"/>
                <a:gd name="connsiteX15-1351" fmla="*/ 1072432 w 3539407"/>
                <a:gd name="connsiteY15-1352" fmla="*/ 3624263 h 4510088"/>
                <a:gd name="connsiteX16-1353" fmla="*/ 1291507 w 3539407"/>
                <a:gd name="connsiteY16-1354" fmla="*/ 3690937 h 4510088"/>
                <a:gd name="connsiteX17-1355" fmla="*/ 1696319 w 3539407"/>
                <a:gd name="connsiteY17-1356" fmla="*/ 4510088 h 4510088"/>
                <a:gd name="connsiteX18-1357" fmla="*/ 2301157 w 3539407"/>
                <a:gd name="connsiteY18-1358" fmla="*/ 3648075 h 4510088"/>
                <a:gd name="connsiteX19-1359" fmla="*/ 2720257 w 3539407"/>
                <a:gd name="connsiteY19-1360" fmla="*/ 3390900 h 4510088"/>
                <a:gd name="connsiteX20-1361" fmla="*/ 2929807 w 3539407"/>
                <a:gd name="connsiteY20-1362" fmla="*/ 3333750 h 4510088"/>
                <a:gd name="connsiteX21-1363" fmla="*/ 2863132 w 3539407"/>
                <a:gd name="connsiteY21-1364" fmla="*/ 3009900 h 4510088"/>
                <a:gd name="connsiteX22-1365" fmla="*/ 3072682 w 3539407"/>
                <a:gd name="connsiteY22-1366" fmla="*/ 2524125 h 4510088"/>
                <a:gd name="connsiteX23-1367" fmla="*/ 3501307 w 3539407"/>
                <a:gd name="connsiteY23-1368" fmla="*/ 1752600 h 4510088"/>
                <a:gd name="connsiteX24-1369" fmla="*/ 3539407 w 3539407"/>
                <a:gd name="connsiteY24-1370" fmla="*/ 1524000 h 4510088"/>
                <a:gd name="connsiteX25-1371" fmla="*/ 3263182 w 3539407"/>
                <a:gd name="connsiteY25-1372" fmla="*/ 733425 h 4510088"/>
                <a:gd name="connsiteX26-1373" fmla="*/ 2558332 w 3539407"/>
                <a:gd name="connsiteY26-1374" fmla="*/ 161925 h 4510088"/>
                <a:gd name="connsiteX27-1375" fmla="*/ 1701082 w 3539407"/>
                <a:gd name="connsiteY27-1376" fmla="*/ 0 h 4510088"/>
                <a:gd name="connsiteX28-1377" fmla="*/ 1015282 w 3539407"/>
                <a:gd name="connsiteY28-1378" fmla="*/ 142875 h 4510088"/>
                <a:gd name="connsiteX29-1379" fmla="*/ 691432 w 3539407"/>
                <a:gd name="connsiteY29-1380" fmla="*/ 333375 h 4510088"/>
                <a:gd name="connsiteX0-1381" fmla="*/ 691432 w 3539407"/>
                <a:gd name="connsiteY0-1382" fmla="*/ 333375 h 4510088"/>
                <a:gd name="connsiteX1-1383" fmla="*/ 272332 w 3539407"/>
                <a:gd name="connsiteY1-1384" fmla="*/ 866775 h 4510088"/>
                <a:gd name="connsiteX2-1385" fmla="*/ 177082 w 3539407"/>
                <a:gd name="connsiteY2-1386" fmla="*/ 1343025 h 4510088"/>
                <a:gd name="connsiteX3-1387" fmla="*/ 177082 w 3539407"/>
                <a:gd name="connsiteY3-1388" fmla="*/ 1600200 h 4510088"/>
                <a:gd name="connsiteX4-1389" fmla="*/ 272332 w 3539407"/>
                <a:gd name="connsiteY4-1390" fmla="*/ 1771650 h 4510088"/>
                <a:gd name="connsiteX5-1391" fmla="*/ 272332 w 3539407"/>
                <a:gd name="connsiteY5-1392" fmla="*/ 1885950 h 4510088"/>
                <a:gd name="connsiteX6-1393" fmla="*/ 15157 w 3539407"/>
                <a:gd name="connsiteY6-1394" fmla="*/ 2438400 h 4510088"/>
                <a:gd name="connsiteX7-1395" fmla="*/ 38970 w 3539407"/>
                <a:gd name="connsiteY7-1396" fmla="*/ 2576513 h 4510088"/>
                <a:gd name="connsiteX8-1397" fmla="*/ 234232 w 3539407"/>
                <a:gd name="connsiteY8-1398" fmla="*/ 2609850 h 4510088"/>
                <a:gd name="connsiteX9-1399" fmla="*/ 210420 w 3539407"/>
                <a:gd name="connsiteY9-1400" fmla="*/ 2867025 h 4510088"/>
                <a:gd name="connsiteX10-1401" fmla="*/ 319957 w 3539407"/>
                <a:gd name="connsiteY10-1402" fmla="*/ 2957512 h 4510088"/>
                <a:gd name="connsiteX11-1403" fmla="*/ 296145 w 3539407"/>
                <a:gd name="connsiteY11-1404" fmla="*/ 3086100 h 4510088"/>
                <a:gd name="connsiteX12-1405" fmla="*/ 410445 w 3539407"/>
                <a:gd name="connsiteY12-1406" fmla="*/ 3252788 h 4510088"/>
                <a:gd name="connsiteX13-1407" fmla="*/ 367582 w 3539407"/>
                <a:gd name="connsiteY13-1408" fmla="*/ 3509963 h 4510088"/>
                <a:gd name="connsiteX14-1409" fmla="*/ 572369 w 3539407"/>
                <a:gd name="connsiteY14-1410" fmla="*/ 3652838 h 4510088"/>
                <a:gd name="connsiteX15-1411" fmla="*/ 1072432 w 3539407"/>
                <a:gd name="connsiteY15-1412" fmla="*/ 3624263 h 4510088"/>
                <a:gd name="connsiteX16-1413" fmla="*/ 1291507 w 3539407"/>
                <a:gd name="connsiteY16-1414" fmla="*/ 3690937 h 4510088"/>
                <a:gd name="connsiteX17-1415" fmla="*/ 1696319 w 3539407"/>
                <a:gd name="connsiteY17-1416" fmla="*/ 4510088 h 4510088"/>
                <a:gd name="connsiteX18-1417" fmla="*/ 2301157 w 3539407"/>
                <a:gd name="connsiteY18-1418" fmla="*/ 3648075 h 4510088"/>
                <a:gd name="connsiteX19-1419" fmla="*/ 2720257 w 3539407"/>
                <a:gd name="connsiteY19-1420" fmla="*/ 3390900 h 4510088"/>
                <a:gd name="connsiteX20-1421" fmla="*/ 2929807 w 3539407"/>
                <a:gd name="connsiteY20-1422" fmla="*/ 3333750 h 4510088"/>
                <a:gd name="connsiteX21-1423" fmla="*/ 2863132 w 3539407"/>
                <a:gd name="connsiteY21-1424" fmla="*/ 3009900 h 4510088"/>
                <a:gd name="connsiteX22-1425" fmla="*/ 3072682 w 3539407"/>
                <a:gd name="connsiteY22-1426" fmla="*/ 2524125 h 4510088"/>
                <a:gd name="connsiteX23-1427" fmla="*/ 3501307 w 3539407"/>
                <a:gd name="connsiteY23-1428" fmla="*/ 1752600 h 4510088"/>
                <a:gd name="connsiteX24-1429" fmla="*/ 3539407 w 3539407"/>
                <a:gd name="connsiteY24-1430" fmla="*/ 1524000 h 4510088"/>
                <a:gd name="connsiteX25-1431" fmla="*/ 3263182 w 3539407"/>
                <a:gd name="connsiteY25-1432" fmla="*/ 733425 h 4510088"/>
                <a:gd name="connsiteX26-1433" fmla="*/ 2558332 w 3539407"/>
                <a:gd name="connsiteY26-1434" fmla="*/ 161925 h 4510088"/>
                <a:gd name="connsiteX27-1435" fmla="*/ 1701082 w 3539407"/>
                <a:gd name="connsiteY27-1436" fmla="*/ 0 h 4510088"/>
                <a:gd name="connsiteX28-1437" fmla="*/ 1015282 w 3539407"/>
                <a:gd name="connsiteY28-1438" fmla="*/ 142875 h 4510088"/>
                <a:gd name="connsiteX29-1439" fmla="*/ 691432 w 3539407"/>
                <a:gd name="connsiteY29-1440" fmla="*/ 333375 h 4510088"/>
                <a:gd name="connsiteX0-1441" fmla="*/ 691432 w 3539407"/>
                <a:gd name="connsiteY0-1442" fmla="*/ 333375 h 4510088"/>
                <a:gd name="connsiteX1-1443" fmla="*/ 272332 w 3539407"/>
                <a:gd name="connsiteY1-1444" fmla="*/ 866775 h 4510088"/>
                <a:gd name="connsiteX2-1445" fmla="*/ 177082 w 3539407"/>
                <a:gd name="connsiteY2-1446" fmla="*/ 1343025 h 4510088"/>
                <a:gd name="connsiteX3-1447" fmla="*/ 177082 w 3539407"/>
                <a:gd name="connsiteY3-1448" fmla="*/ 1600200 h 4510088"/>
                <a:gd name="connsiteX4-1449" fmla="*/ 272332 w 3539407"/>
                <a:gd name="connsiteY4-1450" fmla="*/ 1771650 h 4510088"/>
                <a:gd name="connsiteX5-1451" fmla="*/ 272332 w 3539407"/>
                <a:gd name="connsiteY5-1452" fmla="*/ 1885950 h 4510088"/>
                <a:gd name="connsiteX6-1453" fmla="*/ 15157 w 3539407"/>
                <a:gd name="connsiteY6-1454" fmla="*/ 2438400 h 4510088"/>
                <a:gd name="connsiteX7-1455" fmla="*/ 38970 w 3539407"/>
                <a:gd name="connsiteY7-1456" fmla="*/ 2576513 h 4510088"/>
                <a:gd name="connsiteX8-1457" fmla="*/ 234232 w 3539407"/>
                <a:gd name="connsiteY8-1458" fmla="*/ 2609850 h 4510088"/>
                <a:gd name="connsiteX9-1459" fmla="*/ 210420 w 3539407"/>
                <a:gd name="connsiteY9-1460" fmla="*/ 2867025 h 4510088"/>
                <a:gd name="connsiteX10-1461" fmla="*/ 319957 w 3539407"/>
                <a:gd name="connsiteY10-1462" fmla="*/ 2957512 h 4510088"/>
                <a:gd name="connsiteX11-1463" fmla="*/ 296145 w 3539407"/>
                <a:gd name="connsiteY11-1464" fmla="*/ 3086100 h 4510088"/>
                <a:gd name="connsiteX12-1465" fmla="*/ 410445 w 3539407"/>
                <a:gd name="connsiteY12-1466" fmla="*/ 3252788 h 4510088"/>
                <a:gd name="connsiteX13-1467" fmla="*/ 367582 w 3539407"/>
                <a:gd name="connsiteY13-1468" fmla="*/ 3509963 h 4510088"/>
                <a:gd name="connsiteX14-1469" fmla="*/ 572369 w 3539407"/>
                <a:gd name="connsiteY14-1470" fmla="*/ 3652838 h 4510088"/>
                <a:gd name="connsiteX15-1471" fmla="*/ 1072432 w 3539407"/>
                <a:gd name="connsiteY15-1472" fmla="*/ 3624263 h 4510088"/>
                <a:gd name="connsiteX16-1473" fmla="*/ 1291507 w 3539407"/>
                <a:gd name="connsiteY16-1474" fmla="*/ 3690937 h 4510088"/>
                <a:gd name="connsiteX17-1475" fmla="*/ 1696319 w 3539407"/>
                <a:gd name="connsiteY17-1476" fmla="*/ 4510088 h 4510088"/>
                <a:gd name="connsiteX18-1477" fmla="*/ 2301157 w 3539407"/>
                <a:gd name="connsiteY18-1478" fmla="*/ 3648075 h 4510088"/>
                <a:gd name="connsiteX19-1479" fmla="*/ 2720257 w 3539407"/>
                <a:gd name="connsiteY19-1480" fmla="*/ 3390900 h 4510088"/>
                <a:gd name="connsiteX20-1481" fmla="*/ 2929807 w 3539407"/>
                <a:gd name="connsiteY20-1482" fmla="*/ 3333750 h 4510088"/>
                <a:gd name="connsiteX21-1483" fmla="*/ 2863132 w 3539407"/>
                <a:gd name="connsiteY21-1484" fmla="*/ 3009900 h 4510088"/>
                <a:gd name="connsiteX22-1485" fmla="*/ 3072682 w 3539407"/>
                <a:gd name="connsiteY22-1486" fmla="*/ 2524125 h 4510088"/>
                <a:gd name="connsiteX23-1487" fmla="*/ 3501307 w 3539407"/>
                <a:gd name="connsiteY23-1488" fmla="*/ 1752600 h 4510088"/>
                <a:gd name="connsiteX24-1489" fmla="*/ 3539407 w 3539407"/>
                <a:gd name="connsiteY24-1490" fmla="*/ 1524000 h 4510088"/>
                <a:gd name="connsiteX25-1491" fmla="*/ 3263182 w 3539407"/>
                <a:gd name="connsiteY25-1492" fmla="*/ 733425 h 4510088"/>
                <a:gd name="connsiteX26-1493" fmla="*/ 2558332 w 3539407"/>
                <a:gd name="connsiteY26-1494" fmla="*/ 161925 h 4510088"/>
                <a:gd name="connsiteX27-1495" fmla="*/ 1701082 w 3539407"/>
                <a:gd name="connsiteY27-1496" fmla="*/ 0 h 4510088"/>
                <a:gd name="connsiteX28-1497" fmla="*/ 1015282 w 3539407"/>
                <a:gd name="connsiteY28-1498" fmla="*/ 142875 h 4510088"/>
                <a:gd name="connsiteX29-1499" fmla="*/ 691432 w 3539407"/>
                <a:gd name="connsiteY29-1500" fmla="*/ 333375 h 4510088"/>
                <a:gd name="connsiteX0-1501" fmla="*/ 691432 w 3539407"/>
                <a:gd name="connsiteY0-1502" fmla="*/ 333375 h 4510088"/>
                <a:gd name="connsiteX1-1503" fmla="*/ 272332 w 3539407"/>
                <a:gd name="connsiteY1-1504" fmla="*/ 866775 h 4510088"/>
                <a:gd name="connsiteX2-1505" fmla="*/ 177082 w 3539407"/>
                <a:gd name="connsiteY2-1506" fmla="*/ 1343025 h 4510088"/>
                <a:gd name="connsiteX3-1507" fmla="*/ 177082 w 3539407"/>
                <a:gd name="connsiteY3-1508" fmla="*/ 1600200 h 4510088"/>
                <a:gd name="connsiteX4-1509" fmla="*/ 272332 w 3539407"/>
                <a:gd name="connsiteY4-1510" fmla="*/ 1771650 h 4510088"/>
                <a:gd name="connsiteX5-1511" fmla="*/ 272332 w 3539407"/>
                <a:gd name="connsiteY5-1512" fmla="*/ 1885950 h 4510088"/>
                <a:gd name="connsiteX6-1513" fmla="*/ 15157 w 3539407"/>
                <a:gd name="connsiteY6-1514" fmla="*/ 2438400 h 4510088"/>
                <a:gd name="connsiteX7-1515" fmla="*/ 38970 w 3539407"/>
                <a:gd name="connsiteY7-1516" fmla="*/ 2576513 h 4510088"/>
                <a:gd name="connsiteX8-1517" fmla="*/ 234232 w 3539407"/>
                <a:gd name="connsiteY8-1518" fmla="*/ 2609850 h 4510088"/>
                <a:gd name="connsiteX9-1519" fmla="*/ 210420 w 3539407"/>
                <a:gd name="connsiteY9-1520" fmla="*/ 2867025 h 4510088"/>
                <a:gd name="connsiteX10-1521" fmla="*/ 319957 w 3539407"/>
                <a:gd name="connsiteY10-1522" fmla="*/ 2957512 h 4510088"/>
                <a:gd name="connsiteX11-1523" fmla="*/ 296145 w 3539407"/>
                <a:gd name="connsiteY11-1524" fmla="*/ 3086100 h 4510088"/>
                <a:gd name="connsiteX12-1525" fmla="*/ 410445 w 3539407"/>
                <a:gd name="connsiteY12-1526" fmla="*/ 3252788 h 4510088"/>
                <a:gd name="connsiteX13-1527" fmla="*/ 367582 w 3539407"/>
                <a:gd name="connsiteY13-1528" fmla="*/ 3509963 h 4510088"/>
                <a:gd name="connsiteX14-1529" fmla="*/ 572369 w 3539407"/>
                <a:gd name="connsiteY14-1530" fmla="*/ 3652838 h 4510088"/>
                <a:gd name="connsiteX15-1531" fmla="*/ 1072432 w 3539407"/>
                <a:gd name="connsiteY15-1532" fmla="*/ 3624263 h 4510088"/>
                <a:gd name="connsiteX16-1533" fmla="*/ 1291507 w 3539407"/>
                <a:gd name="connsiteY16-1534" fmla="*/ 3690937 h 4510088"/>
                <a:gd name="connsiteX17-1535" fmla="*/ 1696319 w 3539407"/>
                <a:gd name="connsiteY17-1536" fmla="*/ 4510088 h 4510088"/>
                <a:gd name="connsiteX18-1537" fmla="*/ 2315444 w 3539407"/>
                <a:gd name="connsiteY18-1538" fmla="*/ 3719513 h 4510088"/>
                <a:gd name="connsiteX19-1539" fmla="*/ 2720257 w 3539407"/>
                <a:gd name="connsiteY19-1540" fmla="*/ 3390900 h 4510088"/>
                <a:gd name="connsiteX20-1541" fmla="*/ 2929807 w 3539407"/>
                <a:gd name="connsiteY20-1542" fmla="*/ 3333750 h 4510088"/>
                <a:gd name="connsiteX21-1543" fmla="*/ 2863132 w 3539407"/>
                <a:gd name="connsiteY21-1544" fmla="*/ 3009900 h 4510088"/>
                <a:gd name="connsiteX22-1545" fmla="*/ 3072682 w 3539407"/>
                <a:gd name="connsiteY22-1546" fmla="*/ 2524125 h 4510088"/>
                <a:gd name="connsiteX23-1547" fmla="*/ 3501307 w 3539407"/>
                <a:gd name="connsiteY23-1548" fmla="*/ 1752600 h 4510088"/>
                <a:gd name="connsiteX24-1549" fmla="*/ 3539407 w 3539407"/>
                <a:gd name="connsiteY24-1550" fmla="*/ 1524000 h 4510088"/>
                <a:gd name="connsiteX25-1551" fmla="*/ 3263182 w 3539407"/>
                <a:gd name="connsiteY25-1552" fmla="*/ 733425 h 4510088"/>
                <a:gd name="connsiteX26-1553" fmla="*/ 2558332 w 3539407"/>
                <a:gd name="connsiteY26-1554" fmla="*/ 161925 h 4510088"/>
                <a:gd name="connsiteX27-1555" fmla="*/ 1701082 w 3539407"/>
                <a:gd name="connsiteY27-1556" fmla="*/ 0 h 4510088"/>
                <a:gd name="connsiteX28-1557" fmla="*/ 1015282 w 3539407"/>
                <a:gd name="connsiteY28-1558" fmla="*/ 142875 h 4510088"/>
                <a:gd name="connsiteX29-1559" fmla="*/ 691432 w 3539407"/>
                <a:gd name="connsiteY29-1560" fmla="*/ 333375 h 4510088"/>
                <a:gd name="connsiteX0-1561" fmla="*/ 691432 w 3539407"/>
                <a:gd name="connsiteY0-1562" fmla="*/ 333375 h 4510088"/>
                <a:gd name="connsiteX1-1563" fmla="*/ 272332 w 3539407"/>
                <a:gd name="connsiteY1-1564" fmla="*/ 866775 h 4510088"/>
                <a:gd name="connsiteX2-1565" fmla="*/ 177082 w 3539407"/>
                <a:gd name="connsiteY2-1566" fmla="*/ 1343025 h 4510088"/>
                <a:gd name="connsiteX3-1567" fmla="*/ 177082 w 3539407"/>
                <a:gd name="connsiteY3-1568" fmla="*/ 1600200 h 4510088"/>
                <a:gd name="connsiteX4-1569" fmla="*/ 272332 w 3539407"/>
                <a:gd name="connsiteY4-1570" fmla="*/ 1771650 h 4510088"/>
                <a:gd name="connsiteX5-1571" fmla="*/ 272332 w 3539407"/>
                <a:gd name="connsiteY5-1572" fmla="*/ 1885950 h 4510088"/>
                <a:gd name="connsiteX6-1573" fmla="*/ 15157 w 3539407"/>
                <a:gd name="connsiteY6-1574" fmla="*/ 2438400 h 4510088"/>
                <a:gd name="connsiteX7-1575" fmla="*/ 38970 w 3539407"/>
                <a:gd name="connsiteY7-1576" fmla="*/ 2576513 h 4510088"/>
                <a:gd name="connsiteX8-1577" fmla="*/ 234232 w 3539407"/>
                <a:gd name="connsiteY8-1578" fmla="*/ 2609850 h 4510088"/>
                <a:gd name="connsiteX9-1579" fmla="*/ 210420 w 3539407"/>
                <a:gd name="connsiteY9-1580" fmla="*/ 2867025 h 4510088"/>
                <a:gd name="connsiteX10-1581" fmla="*/ 319957 w 3539407"/>
                <a:gd name="connsiteY10-1582" fmla="*/ 2957512 h 4510088"/>
                <a:gd name="connsiteX11-1583" fmla="*/ 296145 w 3539407"/>
                <a:gd name="connsiteY11-1584" fmla="*/ 3086100 h 4510088"/>
                <a:gd name="connsiteX12-1585" fmla="*/ 410445 w 3539407"/>
                <a:gd name="connsiteY12-1586" fmla="*/ 3252788 h 4510088"/>
                <a:gd name="connsiteX13-1587" fmla="*/ 367582 w 3539407"/>
                <a:gd name="connsiteY13-1588" fmla="*/ 3509963 h 4510088"/>
                <a:gd name="connsiteX14-1589" fmla="*/ 572369 w 3539407"/>
                <a:gd name="connsiteY14-1590" fmla="*/ 3652838 h 4510088"/>
                <a:gd name="connsiteX15-1591" fmla="*/ 1072432 w 3539407"/>
                <a:gd name="connsiteY15-1592" fmla="*/ 3624263 h 4510088"/>
                <a:gd name="connsiteX16-1593" fmla="*/ 1291507 w 3539407"/>
                <a:gd name="connsiteY16-1594" fmla="*/ 3690937 h 4510088"/>
                <a:gd name="connsiteX17-1595" fmla="*/ 1696319 w 3539407"/>
                <a:gd name="connsiteY17-1596" fmla="*/ 4510088 h 4510088"/>
                <a:gd name="connsiteX18-1597" fmla="*/ 2315444 w 3539407"/>
                <a:gd name="connsiteY18-1598" fmla="*/ 3719513 h 4510088"/>
                <a:gd name="connsiteX19-1599" fmla="*/ 2720257 w 3539407"/>
                <a:gd name="connsiteY19-1600" fmla="*/ 3390900 h 4510088"/>
                <a:gd name="connsiteX20-1601" fmla="*/ 2929807 w 3539407"/>
                <a:gd name="connsiteY20-1602" fmla="*/ 3333750 h 4510088"/>
                <a:gd name="connsiteX21-1603" fmla="*/ 2863132 w 3539407"/>
                <a:gd name="connsiteY21-1604" fmla="*/ 3009900 h 4510088"/>
                <a:gd name="connsiteX22-1605" fmla="*/ 3072682 w 3539407"/>
                <a:gd name="connsiteY22-1606" fmla="*/ 2524125 h 4510088"/>
                <a:gd name="connsiteX23-1607" fmla="*/ 3501307 w 3539407"/>
                <a:gd name="connsiteY23-1608" fmla="*/ 1752600 h 4510088"/>
                <a:gd name="connsiteX24-1609" fmla="*/ 3539407 w 3539407"/>
                <a:gd name="connsiteY24-1610" fmla="*/ 1524000 h 4510088"/>
                <a:gd name="connsiteX25-1611" fmla="*/ 3263182 w 3539407"/>
                <a:gd name="connsiteY25-1612" fmla="*/ 733425 h 4510088"/>
                <a:gd name="connsiteX26-1613" fmla="*/ 2558332 w 3539407"/>
                <a:gd name="connsiteY26-1614" fmla="*/ 161925 h 4510088"/>
                <a:gd name="connsiteX27-1615" fmla="*/ 1701082 w 3539407"/>
                <a:gd name="connsiteY27-1616" fmla="*/ 0 h 4510088"/>
                <a:gd name="connsiteX28-1617" fmla="*/ 1015282 w 3539407"/>
                <a:gd name="connsiteY28-1618" fmla="*/ 142875 h 4510088"/>
                <a:gd name="connsiteX29-1619" fmla="*/ 691432 w 3539407"/>
                <a:gd name="connsiteY29-1620" fmla="*/ 333375 h 4510088"/>
                <a:gd name="connsiteX0-1621" fmla="*/ 691432 w 3539407"/>
                <a:gd name="connsiteY0-1622" fmla="*/ 333375 h 4510088"/>
                <a:gd name="connsiteX1-1623" fmla="*/ 272332 w 3539407"/>
                <a:gd name="connsiteY1-1624" fmla="*/ 866775 h 4510088"/>
                <a:gd name="connsiteX2-1625" fmla="*/ 177082 w 3539407"/>
                <a:gd name="connsiteY2-1626" fmla="*/ 1343025 h 4510088"/>
                <a:gd name="connsiteX3-1627" fmla="*/ 177082 w 3539407"/>
                <a:gd name="connsiteY3-1628" fmla="*/ 1600200 h 4510088"/>
                <a:gd name="connsiteX4-1629" fmla="*/ 272332 w 3539407"/>
                <a:gd name="connsiteY4-1630" fmla="*/ 1771650 h 4510088"/>
                <a:gd name="connsiteX5-1631" fmla="*/ 272332 w 3539407"/>
                <a:gd name="connsiteY5-1632" fmla="*/ 1885950 h 4510088"/>
                <a:gd name="connsiteX6-1633" fmla="*/ 15157 w 3539407"/>
                <a:gd name="connsiteY6-1634" fmla="*/ 2438400 h 4510088"/>
                <a:gd name="connsiteX7-1635" fmla="*/ 38970 w 3539407"/>
                <a:gd name="connsiteY7-1636" fmla="*/ 2576513 h 4510088"/>
                <a:gd name="connsiteX8-1637" fmla="*/ 234232 w 3539407"/>
                <a:gd name="connsiteY8-1638" fmla="*/ 2609850 h 4510088"/>
                <a:gd name="connsiteX9-1639" fmla="*/ 210420 w 3539407"/>
                <a:gd name="connsiteY9-1640" fmla="*/ 2867025 h 4510088"/>
                <a:gd name="connsiteX10-1641" fmla="*/ 319957 w 3539407"/>
                <a:gd name="connsiteY10-1642" fmla="*/ 2957512 h 4510088"/>
                <a:gd name="connsiteX11-1643" fmla="*/ 296145 w 3539407"/>
                <a:gd name="connsiteY11-1644" fmla="*/ 3086100 h 4510088"/>
                <a:gd name="connsiteX12-1645" fmla="*/ 410445 w 3539407"/>
                <a:gd name="connsiteY12-1646" fmla="*/ 3252788 h 4510088"/>
                <a:gd name="connsiteX13-1647" fmla="*/ 367582 w 3539407"/>
                <a:gd name="connsiteY13-1648" fmla="*/ 3509963 h 4510088"/>
                <a:gd name="connsiteX14-1649" fmla="*/ 572369 w 3539407"/>
                <a:gd name="connsiteY14-1650" fmla="*/ 3652838 h 4510088"/>
                <a:gd name="connsiteX15-1651" fmla="*/ 1072432 w 3539407"/>
                <a:gd name="connsiteY15-1652" fmla="*/ 3624263 h 4510088"/>
                <a:gd name="connsiteX16-1653" fmla="*/ 1291507 w 3539407"/>
                <a:gd name="connsiteY16-1654" fmla="*/ 3690937 h 4510088"/>
                <a:gd name="connsiteX17-1655" fmla="*/ 1696319 w 3539407"/>
                <a:gd name="connsiteY17-1656" fmla="*/ 4510088 h 4510088"/>
                <a:gd name="connsiteX18-1657" fmla="*/ 2315444 w 3539407"/>
                <a:gd name="connsiteY18-1658" fmla="*/ 3719513 h 4510088"/>
                <a:gd name="connsiteX19-1659" fmla="*/ 2720257 w 3539407"/>
                <a:gd name="connsiteY19-1660" fmla="*/ 3429000 h 4510088"/>
                <a:gd name="connsiteX20-1661" fmla="*/ 2929807 w 3539407"/>
                <a:gd name="connsiteY20-1662" fmla="*/ 3333750 h 4510088"/>
                <a:gd name="connsiteX21-1663" fmla="*/ 2863132 w 3539407"/>
                <a:gd name="connsiteY21-1664" fmla="*/ 3009900 h 4510088"/>
                <a:gd name="connsiteX22-1665" fmla="*/ 3072682 w 3539407"/>
                <a:gd name="connsiteY22-1666" fmla="*/ 2524125 h 4510088"/>
                <a:gd name="connsiteX23-1667" fmla="*/ 3501307 w 3539407"/>
                <a:gd name="connsiteY23-1668" fmla="*/ 1752600 h 4510088"/>
                <a:gd name="connsiteX24-1669" fmla="*/ 3539407 w 3539407"/>
                <a:gd name="connsiteY24-1670" fmla="*/ 1524000 h 4510088"/>
                <a:gd name="connsiteX25-1671" fmla="*/ 3263182 w 3539407"/>
                <a:gd name="connsiteY25-1672" fmla="*/ 733425 h 4510088"/>
                <a:gd name="connsiteX26-1673" fmla="*/ 2558332 w 3539407"/>
                <a:gd name="connsiteY26-1674" fmla="*/ 161925 h 4510088"/>
                <a:gd name="connsiteX27-1675" fmla="*/ 1701082 w 3539407"/>
                <a:gd name="connsiteY27-1676" fmla="*/ 0 h 4510088"/>
                <a:gd name="connsiteX28-1677" fmla="*/ 1015282 w 3539407"/>
                <a:gd name="connsiteY28-1678" fmla="*/ 142875 h 4510088"/>
                <a:gd name="connsiteX29-1679" fmla="*/ 691432 w 3539407"/>
                <a:gd name="connsiteY29-1680" fmla="*/ 333375 h 4510088"/>
                <a:gd name="connsiteX0-1681" fmla="*/ 691432 w 3539407"/>
                <a:gd name="connsiteY0-1682" fmla="*/ 333375 h 4510088"/>
                <a:gd name="connsiteX1-1683" fmla="*/ 272332 w 3539407"/>
                <a:gd name="connsiteY1-1684" fmla="*/ 866775 h 4510088"/>
                <a:gd name="connsiteX2-1685" fmla="*/ 177082 w 3539407"/>
                <a:gd name="connsiteY2-1686" fmla="*/ 1343025 h 4510088"/>
                <a:gd name="connsiteX3-1687" fmla="*/ 177082 w 3539407"/>
                <a:gd name="connsiteY3-1688" fmla="*/ 1600200 h 4510088"/>
                <a:gd name="connsiteX4-1689" fmla="*/ 272332 w 3539407"/>
                <a:gd name="connsiteY4-1690" fmla="*/ 1771650 h 4510088"/>
                <a:gd name="connsiteX5-1691" fmla="*/ 272332 w 3539407"/>
                <a:gd name="connsiteY5-1692" fmla="*/ 1885950 h 4510088"/>
                <a:gd name="connsiteX6-1693" fmla="*/ 15157 w 3539407"/>
                <a:gd name="connsiteY6-1694" fmla="*/ 2438400 h 4510088"/>
                <a:gd name="connsiteX7-1695" fmla="*/ 38970 w 3539407"/>
                <a:gd name="connsiteY7-1696" fmla="*/ 2576513 h 4510088"/>
                <a:gd name="connsiteX8-1697" fmla="*/ 234232 w 3539407"/>
                <a:gd name="connsiteY8-1698" fmla="*/ 2609850 h 4510088"/>
                <a:gd name="connsiteX9-1699" fmla="*/ 210420 w 3539407"/>
                <a:gd name="connsiteY9-1700" fmla="*/ 2867025 h 4510088"/>
                <a:gd name="connsiteX10-1701" fmla="*/ 319957 w 3539407"/>
                <a:gd name="connsiteY10-1702" fmla="*/ 2957512 h 4510088"/>
                <a:gd name="connsiteX11-1703" fmla="*/ 296145 w 3539407"/>
                <a:gd name="connsiteY11-1704" fmla="*/ 3086100 h 4510088"/>
                <a:gd name="connsiteX12-1705" fmla="*/ 410445 w 3539407"/>
                <a:gd name="connsiteY12-1706" fmla="*/ 3252788 h 4510088"/>
                <a:gd name="connsiteX13-1707" fmla="*/ 367582 w 3539407"/>
                <a:gd name="connsiteY13-1708" fmla="*/ 3509963 h 4510088"/>
                <a:gd name="connsiteX14-1709" fmla="*/ 572369 w 3539407"/>
                <a:gd name="connsiteY14-1710" fmla="*/ 3652838 h 4510088"/>
                <a:gd name="connsiteX15-1711" fmla="*/ 1072432 w 3539407"/>
                <a:gd name="connsiteY15-1712" fmla="*/ 3624263 h 4510088"/>
                <a:gd name="connsiteX16-1713" fmla="*/ 1291507 w 3539407"/>
                <a:gd name="connsiteY16-1714" fmla="*/ 3690937 h 4510088"/>
                <a:gd name="connsiteX17-1715" fmla="*/ 1696319 w 3539407"/>
                <a:gd name="connsiteY17-1716" fmla="*/ 4510088 h 4510088"/>
                <a:gd name="connsiteX18-1717" fmla="*/ 2315444 w 3539407"/>
                <a:gd name="connsiteY18-1718" fmla="*/ 3719513 h 4510088"/>
                <a:gd name="connsiteX19-1719" fmla="*/ 2720257 w 3539407"/>
                <a:gd name="connsiteY19-1720" fmla="*/ 3429000 h 4510088"/>
                <a:gd name="connsiteX20-1721" fmla="*/ 2929807 w 3539407"/>
                <a:gd name="connsiteY20-1722" fmla="*/ 3333750 h 4510088"/>
                <a:gd name="connsiteX21-1723" fmla="*/ 2863132 w 3539407"/>
                <a:gd name="connsiteY21-1724" fmla="*/ 3009900 h 4510088"/>
                <a:gd name="connsiteX22-1725" fmla="*/ 3072682 w 3539407"/>
                <a:gd name="connsiteY22-1726" fmla="*/ 2524125 h 4510088"/>
                <a:gd name="connsiteX23-1727" fmla="*/ 3501307 w 3539407"/>
                <a:gd name="connsiteY23-1728" fmla="*/ 1752600 h 4510088"/>
                <a:gd name="connsiteX24-1729" fmla="*/ 3539407 w 3539407"/>
                <a:gd name="connsiteY24-1730" fmla="*/ 1524000 h 4510088"/>
                <a:gd name="connsiteX25-1731" fmla="*/ 3263182 w 3539407"/>
                <a:gd name="connsiteY25-1732" fmla="*/ 733425 h 4510088"/>
                <a:gd name="connsiteX26-1733" fmla="*/ 2558332 w 3539407"/>
                <a:gd name="connsiteY26-1734" fmla="*/ 161925 h 4510088"/>
                <a:gd name="connsiteX27-1735" fmla="*/ 1701082 w 3539407"/>
                <a:gd name="connsiteY27-1736" fmla="*/ 0 h 4510088"/>
                <a:gd name="connsiteX28-1737" fmla="*/ 1015282 w 3539407"/>
                <a:gd name="connsiteY28-1738" fmla="*/ 142875 h 4510088"/>
                <a:gd name="connsiteX29-1739" fmla="*/ 691432 w 3539407"/>
                <a:gd name="connsiteY29-1740" fmla="*/ 333375 h 4510088"/>
                <a:gd name="connsiteX0-1741" fmla="*/ 691432 w 3539407"/>
                <a:gd name="connsiteY0-1742" fmla="*/ 333375 h 4510088"/>
                <a:gd name="connsiteX1-1743" fmla="*/ 272332 w 3539407"/>
                <a:gd name="connsiteY1-1744" fmla="*/ 866775 h 4510088"/>
                <a:gd name="connsiteX2-1745" fmla="*/ 177082 w 3539407"/>
                <a:gd name="connsiteY2-1746" fmla="*/ 1343025 h 4510088"/>
                <a:gd name="connsiteX3-1747" fmla="*/ 177082 w 3539407"/>
                <a:gd name="connsiteY3-1748" fmla="*/ 1600200 h 4510088"/>
                <a:gd name="connsiteX4-1749" fmla="*/ 272332 w 3539407"/>
                <a:gd name="connsiteY4-1750" fmla="*/ 1771650 h 4510088"/>
                <a:gd name="connsiteX5-1751" fmla="*/ 272332 w 3539407"/>
                <a:gd name="connsiteY5-1752" fmla="*/ 1885950 h 4510088"/>
                <a:gd name="connsiteX6-1753" fmla="*/ 15157 w 3539407"/>
                <a:gd name="connsiteY6-1754" fmla="*/ 2438400 h 4510088"/>
                <a:gd name="connsiteX7-1755" fmla="*/ 38970 w 3539407"/>
                <a:gd name="connsiteY7-1756" fmla="*/ 2576513 h 4510088"/>
                <a:gd name="connsiteX8-1757" fmla="*/ 234232 w 3539407"/>
                <a:gd name="connsiteY8-1758" fmla="*/ 2609850 h 4510088"/>
                <a:gd name="connsiteX9-1759" fmla="*/ 210420 w 3539407"/>
                <a:gd name="connsiteY9-1760" fmla="*/ 2867025 h 4510088"/>
                <a:gd name="connsiteX10-1761" fmla="*/ 319957 w 3539407"/>
                <a:gd name="connsiteY10-1762" fmla="*/ 2957512 h 4510088"/>
                <a:gd name="connsiteX11-1763" fmla="*/ 296145 w 3539407"/>
                <a:gd name="connsiteY11-1764" fmla="*/ 3086100 h 4510088"/>
                <a:gd name="connsiteX12-1765" fmla="*/ 410445 w 3539407"/>
                <a:gd name="connsiteY12-1766" fmla="*/ 3252788 h 4510088"/>
                <a:gd name="connsiteX13-1767" fmla="*/ 367582 w 3539407"/>
                <a:gd name="connsiteY13-1768" fmla="*/ 3509963 h 4510088"/>
                <a:gd name="connsiteX14-1769" fmla="*/ 572369 w 3539407"/>
                <a:gd name="connsiteY14-1770" fmla="*/ 3652838 h 4510088"/>
                <a:gd name="connsiteX15-1771" fmla="*/ 1072432 w 3539407"/>
                <a:gd name="connsiteY15-1772" fmla="*/ 3624263 h 4510088"/>
                <a:gd name="connsiteX16-1773" fmla="*/ 1291507 w 3539407"/>
                <a:gd name="connsiteY16-1774" fmla="*/ 3690937 h 4510088"/>
                <a:gd name="connsiteX17-1775" fmla="*/ 1696319 w 3539407"/>
                <a:gd name="connsiteY17-1776" fmla="*/ 4510088 h 4510088"/>
                <a:gd name="connsiteX18-1777" fmla="*/ 2315444 w 3539407"/>
                <a:gd name="connsiteY18-1778" fmla="*/ 3719513 h 4510088"/>
                <a:gd name="connsiteX19-1779" fmla="*/ 2720257 w 3539407"/>
                <a:gd name="connsiteY19-1780" fmla="*/ 3429000 h 4510088"/>
                <a:gd name="connsiteX20-1781" fmla="*/ 2910757 w 3539407"/>
                <a:gd name="connsiteY20-1782" fmla="*/ 3381375 h 4510088"/>
                <a:gd name="connsiteX21-1783" fmla="*/ 2863132 w 3539407"/>
                <a:gd name="connsiteY21-1784" fmla="*/ 3009900 h 4510088"/>
                <a:gd name="connsiteX22-1785" fmla="*/ 3072682 w 3539407"/>
                <a:gd name="connsiteY22-1786" fmla="*/ 2524125 h 4510088"/>
                <a:gd name="connsiteX23-1787" fmla="*/ 3501307 w 3539407"/>
                <a:gd name="connsiteY23-1788" fmla="*/ 1752600 h 4510088"/>
                <a:gd name="connsiteX24-1789" fmla="*/ 3539407 w 3539407"/>
                <a:gd name="connsiteY24-1790" fmla="*/ 1524000 h 4510088"/>
                <a:gd name="connsiteX25-1791" fmla="*/ 3263182 w 3539407"/>
                <a:gd name="connsiteY25-1792" fmla="*/ 733425 h 4510088"/>
                <a:gd name="connsiteX26-1793" fmla="*/ 2558332 w 3539407"/>
                <a:gd name="connsiteY26-1794" fmla="*/ 161925 h 4510088"/>
                <a:gd name="connsiteX27-1795" fmla="*/ 1701082 w 3539407"/>
                <a:gd name="connsiteY27-1796" fmla="*/ 0 h 4510088"/>
                <a:gd name="connsiteX28-1797" fmla="*/ 1015282 w 3539407"/>
                <a:gd name="connsiteY28-1798" fmla="*/ 142875 h 4510088"/>
                <a:gd name="connsiteX29-1799" fmla="*/ 691432 w 3539407"/>
                <a:gd name="connsiteY29-1800" fmla="*/ 333375 h 4510088"/>
                <a:gd name="connsiteX0-1801" fmla="*/ 691432 w 3539407"/>
                <a:gd name="connsiteY0-1802" fmla="*/ 333375 h 4510088"/>
                <a:gd name="connsiteX1-1803" fmla="*/ 272332 w 3539407"/>
                <a:gd name="connsiteY1-1804" fmla="*/ 866775 h 4510088"/>
                <a:gd name="connsiteX2-1805" fmla="*/ 177082 w 3539407"/>
                <a:gd name="connsiteY2-1806" fmla="*/ 1343025 h 4510088"/>
                <a:gd name="connsiteX3-1807" fmla="*/ 177082 w 3539407"/>
                <a:gd name="connsiteY3-1808" fmla="*/ 1600200 h 4510088"/>
                <a:gd name="connsiteX4-1809" fmla="*/ 272332 w 3539407"/>
                <a:gd name="connsiteY4-1810" fmla="*/ 1771650 h 4510088"/>
                <a:gd name="connsiteX5-1811" fmla="*/ 272332 w 3539407"/>
                <a:gd name="connsiteY5-1812" fmla="*/ 1885950 h 4510088"/>
                <a:gd name="connsiteX6-1813" fmla="*/ 15157 w 3539407"/>
                <a:gd name="connsiteY6-1814" fmla="*/ 2438400 h 4510088"/>
                <a:gd name="connsiteX7-1815" fmla="*/ 38970 w 3539407"/>
                <a:gd name="connsiteY7-1816" fmla="*/ 2576513 h 4510088"/>
                <a:gd name="connsiteX8-1817" fmla="*/ 234232 w 3539407"/>
                <a:gd name="connsiteY8-1818" fmla="*/ 2609850 h 4510088"/>
                <a:gd name="connsiteX9-1819" fmla="*/ 210420 w 3539407"/>
                <a:gd name="connsiteY9-1820" fmla="*/ 2867025 h 4510088"/>
                <a:gd name="connsiteX10-1821" fmla="*/ 319957 w 3539407"/>
                <a:gd name="connsiteY10-1822" fmla="*/ 2957512 h 4510088"/>
                <a:gd name="connsiteX11-1823" fmla="*/ 296145 w 3539407"/>
                <a:gd name="connsiteY11-1824" fmla="*/ 3086100 h 4510088"/>
                <a:gd name="connsiteX12-1825" fmla="*/ 410445 w 3539407"/>
                <a:gd name="connsiteY12-1826" fmla="*/ 3252788 h 4510088"/>
                <a:gd name="connsiteX13-1827" fmla="*/ 367582 w 3539407"/>
                <a:gd name="connsiteY13-1828" fmla="*/ 3509963 h 4510088"/>
                <a:gd name="connsiteX14-1829" fmla="*/ 572369 w 3539407"/>
                <a:gd name="connsiteY14-1830" fmla="*/ 3652838 h 4510088"/>
                <a:gd name="connsiteX15-1831" fmla="*/ 1072432 w 3539407"/>
                <a:gd name="connsiteY15-1832" fmla="*/ 3624263 h 4510088"/>
                <a:gd name="connsiteX16-1833" fmla="*/ 1291507 w 3539407"/>
                <a:gd name="connsiteY16-1834" fmla="*/ 3690937 h 4510088"/>
                <a:gd name="connsiteX17-1835" fmla="*/ 1696319 w 3539407"/>
                <a:gd name="connsiteY17-1836" fmla="*/ 4510088 h 4510088"/>
                <a:gd name="connsiteX18-1837" fmla="*/ 2315444 w 3539407"/>
                <a:gd name="connsiteY18-1838" fmla="*/ 3719513 h 4510088"/>
                <a:gd name="connsiteX19-1839" fmla="*/ 2720257 w 3539407"/>
                <a:gd name="connsiteY19-1840" fmla="*/ 3429000 h 4510088"/>
                <a:gd name="connsiteX20-1841" fmla="*/ 2910757 w 3539407"/>
                <a:gd name="connsiteY20-1842" fmla="*/ 3381375 h 4510088"/>
                <a:gd name="connsiteX21-1843" fmla="*/ 2863132 w 3539407"/>
                <a:gd name="connsiteY21-1844" fmla="*/ 3009900 h 4510088"/>
                <a:gd name="connsiteX22-1845" fmla="*/ 3072682 w 3539407"/>
                <a:gd name="connsiteY22-1846" fmla="*/ 2524125 h 4510088"/>
                <a:gd name="connsiteX23-1847" fmla="*/ 3501307 w 3539407"/>
                <a:gd name="connsiteY23-1848" fmla="*/ 1752600 h 4510088"/>
                <a:gd name="connsiteX24-1849" fmla="*/ 3539407 w 3539407"/>
                <a:gd name="connsiteY24-1850" fmla="*/ 1524000 h 4510088"/>
                <a:gd name="connsiteX25-1851" fmla="*/ 3263182 w 3539407"/>
                <a:gd name="connsiteY25-1852" fmla="*/ 733425 h 4510088"/>
                <a:gd name="connsiteX26-1853" fmla="*/ 2558332 w 3539407"/>
                <a:gd name="connsiteY26-1854" fmla="*/ 161925 h 4510088"/>
                <a:gd name="connsiteX27-1855" fmla="*/ 1701082 w 3539407"/>
                <a:gd name="connsiteY27-1856" fmla="*/ 0 h 4510088"/>
                <a:gd name="connsiteX28-1857" fmla="*/ 1015282 w 3539407"/>
                <a:gd name="connsiteY28-1858" fmla="*/ 142875 h 4510088"/>
                <a:gd name="connsiteX29-1859" fmla="*/ 691432 w 3539407"/>
                <a:gd name="connsiteY29-1860" fmla="*/ 333375 h 4510088"/>
                <a:gd name="connsiteX0-1861" fmla="*/ 691432 w 3539407"/>
                <a:gd name="connsiteY0-1862" fmla="*/ 333375 h 4510088"/>
                <a:gd name="connsiteX1-1863" fmla="*/ 272332 w 3539407"/>
                <a:gd name="connsiteY1-1864" fmla="*/ 866775 h 4510088"/>
                <a:gd name="connsiteX2-1865" fmla="*/ 177082 w 3539407"/>
                <a:gd name="connsiteY2-1866" fmla="*/ 1343025 h 4510088"/>
                <a:gd name="connsiteX3-1867" fmla="*/ 177082 w 3539407"/>
                <a:gd name="connsiteY3-1868" fmla="*/ 1600200 h 4510088"/>
                <a:gd name="connsiteX4-1869" fmla="*/ 272332 w 3539407"/>
                <a:gd name="connsiteY4-1870" fmla="*/ 1771650 h 4510088"/>
                <a:gd name="connsiteX5-1871" fmla="*/ 272332 w 3539407"/>
                <a:gd name="connsiteY5-1872" fmla="*/ 1885950 h 4510088"/>
                <a:gd name="connsiteX6-1873" fmla="*/ 15157 w 3539407"/>
                <a:gd name="connsiteY6-1874" fmla="*/ 2438400 h 4510088"/>
                <a:gd name="connsiteX7-1875" fmla="*/ 38970 w 3539407"/>
                <a:gd name="connsiteY7-1876" fmla="*/ 2576513 h 4510088"/>
                <a:gd name="connsiteX8-1877" fmla="*/ 234232 w 3539407"/>
                <a:gd name="connsiteY8-1878" fmla="*/ 2609850 h 4510088"/>
                <a:gd name="connsiteX9-1879" fmla="*/ 210420 w 3539407"/>
                <a:gd name="connsiteY9-1880" fmla="*/ 2867025 h 4510088"/>
                <a:gd name="connsiteX10-1881" fmla="*/ 319957 w 3539407"/>
                <a:gd name="connsiteY10-1882" fmla="*/ 2957512 h 4510088"/>
                <a:gd name="connsiteX11-1883" fmla="*/ 296145 w 3539407"/>
                <a:gd name="connsiteY11-1884" fmla="*/ 3086100 h 4510088"/>
                <a:gd name="connsiteX12-1885" fmla="*/ 410445 w 3539407"/>
                <a:gd name="connsiteY12-1886" fmla="*/ 3252788 h 4510088"/>
                <a:gd name="connsiteX13-1887" fmla="*/ 367582 w 3539407"/>
                <a:gd name="connsiteY13-1888" fmla="*/ 3509963 h 4510088"/>
                <a:gd name="connsiteX14-1889" fmla="*/ 572369 w 3539407"/>
                <a:gd name="connsiteY14-1890" fmla="*/ 3652838 h 4510088"/>
                <a:gd name="connsiteX15-1891" fmla="*/ 1072432 w 3539407"/>
                <a:gd name="connsiteY15-1892" fmla="*/ 3624263 h 4510088"/>
                <a:gd name="connsiteX16-1893" fmla="*/ 1291507 w 3539407"/>
                <a:gd name="connsiteY16-1894" fmla="*/ 3690937 h 4510088"/>
                <a:gd name="connsiteX17-1895" fmla="*/ 1696319 w 3539407"/>
                <a:gd name="connsiteY17-1896" fmla="*/ 4510088 h 4510088"/>
                <a:gd name="connsiteX18-1897" fmla="*/ 2315444 w 3539407"/>
                <a:gd name="connsiteY18-1898" fmla="*/ 3719513 h 4510088"/>
                <a:gd name="connsiteX19-1899" fmla="*/ 2720257 w 3539407"/>
                <a:gd name="connsiteY19-1900" fmla="*/ 3429000 h 4510088"/>
                <a:gd name="connsiteX20-1901" fmla="*/ 2910757 w 3539407"/>
                <a:gd name="connsiteY20-1902" fmla="*/ 3381375 h 4510088"/>
                <a:gd name="connsiteX21-1903" fmla="*/ 2877419 w 3539407"/>
                <a:gd name="connsiteY21-1904" fmla="*/ 3024187 h 4510088"/>
                <a:gd name="connsiteX22-1905" fmla="*/ 3072682 w 3539407"/>
                <a:gd name="connsiteY22-1906" fmla="*/ 2524125 h 4510088"/>
                <a:gd name="connsiteX23-1907" fmla="*/ 3501307 w 3539407"/>
                <a:gd name="connsiteY23-1908" fmla="*/ 1752600 h 4510088"/>
                <a:gd name="connsiteX24-1909" fmla="*/ 3539407 w 3539407"/>
                <a:gd name="connsiteY24-1910" fmla="*/ 1524000 h 4510088"/>
                <a:gd name="connsiteX25-1911" fmla="*/ 3263182 w 3539407"/>
                <a:gd name="connsiteY25-1912" fmla="*/ 733425 h 4510088"/>
                <a:gd name="connsiteX26-1913" fmla="*/ 2558332 w 3539407"/>
                <a:gd name="connsiteY26-1914" fmla="*/ 161925 h 4510088"/>
                <a:gd name="connsiteX27-1915" fmla="*/ 1701082 w 3539407"/>
                <a:gd name="connsiteY27-1916" fmla="*/ 0 h 4510088"/>
                <a:gd name="connsiteX28-1917" fmla="*/ 1015282 w 3539407"/>
                <a:gd name="connsiteY28-1918" fmla="*/ 142875 h 4510088"/>
                <a:gd name="connsiteX29-1919" fmla="*/ 691432 w 3539407"/>
                <a:gd name="connsiteY29-1920" fmla="*/ 333375 h 4510088"/>
                <a:gd name="connsiteX0-1921" fmla="*/ 691432 w 3539407"/>
                <a:gd name="connsiteY0-1922" fmla="*/ 333375 h 4510088"/>
                <a:gd name="connsiteX1-1923" fmla="*/ 272332 w 3539407"/>
                <a:gd name="connsiteY1-1924" fmla="*/ 866775 h 4510088"/>
                <a:gd name="connsiteX2-1925" fmla="*/ 177082 w 3539407"/>
                <a:gd name="connsiteY2-1926" fmla="*/ 1343025 h 4510088"/>
                <a:gd name="connsiteX3-1927" fmla="*/ 177082 w 3539407"/>
                <a:gd name="connsiteY3-1928" fmla="*/ 1600200 h 4510088"/>
                <a:gd name="connsiteX4-1929" fmla="*/ 272332 w 3539407"/>
                <a:gd name="connsiteY4-1930" fmla="*/ 1771650 h 4510088"/>
                <a:gd name="connsiteX5-1931" fmla="*/ 272332 w 3539407"/>
                <a:gd name="connsiteY5-1932" fmla="*/ 1885950 h 4510088"/>
                <a:gd name="connsiteX6-1933" fmla="*/ 15157 w 3539407"/>
                <a:gd name="connsiteY6-1934" fmla="*/ 2438400 h 4510088"/>
                <a:gd name="connsiteX7-1935" fmla="*/ 38970 w 3539407"/>
                <a:gd name="connsiteY7-1936" fmla="*/ 2576513 h 4510088"/>
                <a:gd name="connsiteX8-1937" fmla="*/ 234232 w 3539407"/>
                <a:gd name="connsiteY8-1938" fmla="*/ 2609850 h 4510088"/>
                <a:gd name="connsiteX9-1939" fmla="*/ 210420 w 3539407"/>
                <a:gd name="connsiteY9-1940" fmla="*/ 2867025 h 4510088"/>
                <a:gd name="connsiteX10-1941" fmla="*/ 319957 w 3539407"/>
                <a:gd name="connsiteY10-1942" fmla="*/ 2957512 h 4510088"/>
                <a:gd name="connsiteX11-1943" fmla="*/ 296145 w 3539407"/>
                <a:gd name="connsiteY11-1944" fmla="*/ 3086100 h 4510088"/>
                <a:gd name="connsiteX12-1945" fmla="*/ 410445 w 3539407"/>
                <a:gd name="connsiteY12-1946" fmla="*/ 3252788 h 4510088"/>
                <a:gd name="connsiteX13-1947" fmla="*/ 367582 w 3539407"/>
                <a:gd name="connsiteY13-1948" fmla="*/ 3509963 h 4510088"/>
                <a:gd name="connsiteX14-1949" fmla="*/ 572369 w 3539407"/>
                <a:gd name="connsiteY14-1950" fmla="*/ 3652838 h 4510088"/>
                <a:gd name="connsiteX15-1951" fmla="*/ 1072432 w 3539407"/>
                <a:gd name="connsiteY15-1952" fmla="*/ 3624263 h 4510088"/>
                <a:gd name="connsiteX16-1953" fmla="*/ 1291507 w 3539407"/>
                <a:gd name="connsiteY16-1954" fmla="*/ 3690937 h 4510088"/>
                <a:gd name="connsiteX17-1955" fmla="*/ 1696319 w 3539407"/>
                <a:gd name="connsiteY17-1956" fmla="*/ 4510088 h 4510088"/>
                <a:gd name="connsiteX18-1957" fmla="*/ 2315444 w 3539407"/>
                <a:gd name="connsiteY18-1958" fmla="*/ 3719513 h 4510088"/>
                <a:gd name="connsiteX19-1959" fmla="*/ 2720257 w 3539407"/>
                <a:gd name="connsiteY19-1960" fmla="*/ 3429000 h 4510088"/>
                <a:gd name="connsiteX20-1961" fmla="*/ 2910757 w 3539407"/>
                <a:gd name="connsiteY20-1962" fmla="*/ 3381375 h 4510088"/>
                <a:gd name="connsiteX21-1963" fmla="*/ 2877419 w 3539407"/>
                <a:gd name="connsiteY21-1964" fmla="*/ 3024187 h 4510088"/>
                <a:gd name="connsiteX22-1965" fmla="*/ 3072682 w 3539407"/>
                <a:gd name="connsiteY22-1966" fmla="*/ 2524125 h 4510088"/>
                <a:gd name="connsiteX23-1967" fmla="*/ 3501307 w 3539407"/>
                <a:gd name="connsiteY23-1968" fmla="*/ 1752600 h 4510088"/>
                <a:gd name="connsiteX24-1969" fmla="*/ 3539407 w 3539407"/>
                <a:gd name="connsiteY24-1970" fmla="*/ 1524000 h 4510088"/>
                <a:gd name="connsiteX25-1971" fmla="*/ 3263182 w 3539407"/>
                <a:gd name="connsiteY25-1972" fmla="*/ 733425 h 4510088"/>
                <a:gd name="connsiteX26-1973" fmla="*/ 2558332 w 3539407"/>
                <a:gd name="connsiteY26-1974" fmla="*/ 161925 h 4510088"/>
                <a:gd name="connsiteX27-1975" fmla="*/ 1701082 w 3539407"/>
                <a:gd name="connsiteY27-1976" fmla="*/ 0 h 4510088"/>
                <a:gd name="connsiteX28-1977" fmla="*/ 1015282 w 3539407"/>
                <a:gd name="connsiteY28-1978" fmla="*/ 142875 h 4510088"/>
                <a:gd name="connsiteX29-1979" fmla="*/ 691432 w 3539407"/>
                <a:gd name="connsiteY29-1980" fmla="*/ 333375 h 4510088"/>
                <a:gd name="connsiteX0-1981" fmla="*/ 691432 w 3539407"/>
                <a:gd name="connsiteY0-1982" fmla="*/ 333375 h 4510088"/>
                <a:gd name="connsiteX1-1983" fmla="*/ 272332 w 3539407"/>
                <a:gd name="connsiteY1-1984" fmla="*/ 866775 h 4510088"/>
                <a:gd name="connsiteX2-1985" fmla="*/ 177082 w 3539407"/>
                <a:gd name="connsiteY2-1986" fmla="*/ 1343025 h 4510088"/>
                <a:gd name="connsiteX3-1987" fmla="*/ 177082 w 3539407"/>
                <a:gd name="connsiteY3-1988" fmla="*/ 1600200 h 4510088"/>
                <a:gd name="connsiteX4-1989" fmla="*/ 272332 w 3539407"/>
                <a:gd name="connsiteY4-1990" fmla="*/ 1771650 h 4510088"/>
                <a:gd name="connsiteX5-1991" fmla="*/ 272332 w 3539407"/>
                <a:gd name="connsiteY5-1992" fmla="*/ 1885950 h 4510088"/>
                <a:gd name="connsiteX6-1993" fmla="*/ 15157 w 3539407"/>
                <a:gd name="connsiteY6-1994" fmla="*/ 2438400 h 4510088"/>
                <a:gd name="connsiteX7-1995" fmla="*/ 38970 w 3539407"/>
                <a:gd name="connsiteY7-1996" fmla="*/ 2576513 h 4510088"/>
                <a:gd name="connsiteX8-1997" fmla="*/ 234232 w 3539407"/>
                <a:gd name="connsiteY8-1998" fmla="*/ 2609850 h 4510088"/>
                <a:gd name="connsiteX9-1999" fmla="*/ 210420 w 3539407"/>
                <a:gd name="connsiteY9-2000" fmla="*/ 2867025 h 4510088"/>
                <a:gd name="connsiteX10-2001" fmla="*/ 319957 w 3539407"/>
                <a:gd name="connsiteY10-2002" fmla="*/ 2957512 h 4510088"/>
                <a:gd name="connsiteX11-2003" fmla="*/ 296145 w 3539407"/>
                <a:gd name="connsiteY11-2004" fmla="*/ 3086100 h 4510088"/>
                <a:gd name="connsiteX12-2005" fmla="*/ 410445 w 3539407"/>
                <a:gd name="connsiteY12-2006" fmla="*/ 3252788 h 4510088"/>
                <a:gd name="connsiteX13-2007" fmla="*/ 367582 w 3539407"/>
                <a:gd name="connsiteY13-2008" fmla="*/ 3509963 h 4510088"/>
                <a:gd name="connsiteX14-2009" fmla="*/ 572369 w 3539407"/>
                <a:gd name="connsiteY14-2010" fmla="*/ 3652838 h 4510088"/>
                <a:gd name="connsiteX15-2011" fmla="*/ 1072432 w 3539407"/>
                <a:gd name="connsiteY15-2012" fmla="*/ 3624263 h 4510088"/>
                <a:gd name="connsiteX16-2013" fmla="*/ 1291507 w 3539407"/>
                <a:gd name="connsiteY16-2014" fmla="*/ 3690937 h 4510088"/>
                <a:gd name="connsiteX17-2015" fmla="*/ 1696319 w 3539407"/>
                <a:gd name="connsiteY17-2016" fmla="*/ 4510088 h 4510088"/>
                <a:gd name="connsiteX18-2017" fmla="*/ 2315444 w 3539407"/>
                <a:gd name="connsiteY18-2018" fmla="*/ 3719513 h 4510088"/>
                <a:gd name="connsiteX19-2019" fmla="*/ 2720257 w 3539407"/>
                <a:gd name="connsiteY19-2020" fmla="*/ 3429000 h 4510088"/>
                <a:gd name="connsiteX20-2021" fmla="*/ 2910757 w 3539407"/>
                <a:gd name="connsiteY20-2022" fmla="*/ 3381375 h 4510088"/>
                <a:gd name="connsiteX21-2023" fmla="*/ 2877419 w 3539407"/>
                <a:gd name="connsiteY21-2024" fmla="*/ 3024187 h 4510088"/>
                <a:gd name="connsiteX22-2025" fmla="*/ 3072682 w 3539407"/>
                <a:gd name="connsiteY22-2026" fmla="*/ 2524125 h 4510088"/>
                <a:gd name="connsiteX23-2027" fmla="*/ 3501307 w 3539407"/>
                <a:gd name="connsiteY23-2028" fmla="*/ 1752600 h 4510088"/>
                <a:gd name="connsiteX24-2029" fmla="*/ 3539407 w 3539407"/>
                <a:gd name="connsiteY24-2030" fmla="*/ 1524000 h 4510088"/>
                <a:gd name="connsiteX25-2031" fmla="*/ 3263182 w 3539407"/>
                <a:gd name="connsiteY25-2032" fmla="*/ 733425 h 4510088"/>
                <a:gd name="connsiteX26-2033" fmla="*/ 2558332 w 3539407"/>
                <a:gd name="connsiteY26-2034" fmla="*/ 161925 h 4510088"/>
                <a:gd name="connsiteX27-2035" fmla="*/ 1701082 w 3539407"/>
                <a:gd name="connsiteY27-2036" fmla="*/ 0 h 4510088"/>
                <a:gd name="connsiteX28-2037" fmla="*/ 1015282 w 3539407"/>
                <a:gd name="connsiteY28-2038" fmla="*/ 142875 h 4510088"/>
                <a:gd name="connsiteX29-2039" fmla="*/ 691432 w 3539407"/>
                <a:gd name="connsiteY29-2040" fmla="*/ 333375 h 4510088"/>
                <a:gd name="connsiteX0-2041" fmla="*/ 691432 w 3539407"/>
                <a:gd name="connsiteY0-2042" fmla="*/ 333375 h 4510088"/>
                <a:gd name="connsiteX1-2043" fmla="*/ 272332 w 3539407"/>
                <a:gd name="connsiteY1-2044" fmla="*/ 866775 h 4510088"/>
                <a:gd name="connsiteX2-2045" fmla="*/ 177082 w 3539407"/>
                <a:gd name="connsiteY2-2046" fmla="*/ 1343025 h 4510088"/>
                <a:gd name="connsiteX3-2047" fmla="*/ 177082 w 3539407"/>
                <a:gd name="connsiteY3-2048" fmla="*/ 1600200 h 4510088"/>
                <a:gd name="connsiteX4-2049" fmla="*/ 272332 w 3539407"/>
                <a:gd name="connsiteY4-2050" fmla="*/ 1771650 h 4510088"/>
                <a:gd name="connsiteX5-2051" fmla="*/ 272332 w 3539407"/>
                <a:gd name="connsiteY5-2052" fmla="*/ 1885950 h 4510088"/>
                <a:gd name="connsiteX6-2053" fmla="*/ 15157 w 3539407"/>
                <a:gd name="connsiteY6-2054" fmla="*/ 2438400 h 4510088"/>
                <a:gd name="connsiteX7-2055" fmla="*/ 38970 w 3539407"/>
                <a:gd name="connsiteY7-2056" fmla="*/ 2576513 h 4510088"/>
                <a:gd name="connsiteX8-2057" fmla="*/ 234232 w 3539407"/>
                <a:gd name="connsiteY8-2058" fmla="*/ 2609850 h 4510088"/>
                <a:gd name="connsiteX9-2059" fmla="*/ 210420 w 3539407"/>
                <a:gd name="connsiteY9-2060" fmla="*/ 2867025 h 4510088"/>
                <a:gd name="connsiteX10-2061" fmla="*/ 319957 w 3539407"/>
                <a:gd name="connsiteY10-2062" fmla="*/ 2957512 h 4510088"/>
                <a:gd name="connsiteX11-2063" fmla="*/ 296145 w 3539407"/>
                <a:gd name="connsiteY11-2064" fmla="*/ 3086100 h 4510088"/>
                <a:gd name="connsiteX12-2065" fmla="*/ 410445 w 3539407"/>
                <a:gd name="connsiteY12-2066" fmla="*/ 3252788 h 4510088"/>
                <a:gd name="connsiteX13-2067" fmla="*/ 367582 w 3539407"/>
                <a:gd name="connsiteY13-2068" fmla="*/ 3509963 h 4510088"/>
                <a:gd name="connsiteX14-2069" fmla="*/ 572369 w 3539407"/>
                <a:gd name="connsiteY14-2070" fmla="*/ 3652838 h 4510088"/>
                <a:gd name="connsiteX15-2071" fmla="*/ 1072432 w 3539407"/>
                <a:gd name="connsiteY15-2072" fmla="*/ 3624263 h 4510088"/>
                <a:gd name="connsiteX16-2073" fmla="*/ 1291507 w 3539407"/>
                <a:gd name="connsiteY16-2074" fmla="*/ 3690937 h 4510088"/>
                <a:gd name="connsiteX17-2075" fmla="*/ 1696319 w 3539407"/>
                <a:gd name="connsiteY17-2076" fmla="*/ 4510088 h 4510088"/>
                <a:gd name="connsiteX18-2077" fmla="*/ 2315444 w 3539407"/>
                <a:gd name="connsiteY18-2078" fmla="*/ 3719513 h 4510088"/>
                <a:gd name="connsiteX19-2079" fmla="*/ 2720257 w 3539407"/>
                <a:gd name="connsiteY19-2080" fmla="*/ 3429000 h 4510088"/>
                <a:gd name="connsiteX20-2081" fmla="*/ 2910757 w 3539407"/>
                <a:gd name="connsiteY20-2082" fmla="*/ 3381375 h 4510088"/>
                <a:gd name="connsiteX21-2083" fmla="*/ 2877419 w 3539407"/>
                <a:gd name="connsiteY21-2084" fmla="*/ 3024187 h 4510088"/>
                <a:gd name="connsiteX22-2085" fmla="*/ 3072682 w 3539407"/>
                <a:gd name="connsiteY22-2086" fmla="*/ 2524125 h 4510088"/>
                <a:gd name="connsiteX23-2087" fmla="*/ 3501307 w 3539407"/>
                <a:gd name="connsiteY23-2088" fmla="*/ 1752600 h 4510088"/>
                <a:gd name="connsiteX24-2089" fmla="*/ 3539407 w 3539407"/>
                <a:gd name="connsiteY24-2090" fmla="*/ 1524000 h 4510088"/>
                <a:gd name="connsiteX25-2091" fmla="*/ 3263182 w 3539407"/>
                <a:gd name="connsiteY25-2092" fmla="*/ 733425 h 4510088"/>
                <a:gd name="connsiteX26-2093" fmla="*/ 2558332 w 3539407"/>
                <a:gd name="connsiteY26-2094" fmla="*/ 161925 h 4510088"/>
                <a:gd name="connsiteX27-2095" fmla="*/ 1701082 w 3539407"/>
                <a:gd name="connsiteY27-2096" fmla="*/ 0 h 4510088"/>
                <a:gd name="connsiteX28-2097" fmla="*/ 1015282 w 3539407"/>
                <a:gd name="connsiteY28-2098" fmla="*/ 142875 h 4510088"/>
                <a:gd name="connsiteX29-2099" fmla="*/ 691432 w 3539407"/>
                <a:gd name="connsiteY29-2100" fmla="*/ 333375 h 4510088"/>
                <a:gd name="connsiteX0-2101" fmla="*/ 691432 w 3539407"/>
                <a:gd name="connsiteY0-2102" fmla="*/ 333375 h 4510088"/>
                <a:gd name="connsiteX1-2103" fmla="*/ 272332 w 3539407"/>
                <a:gd name="connsiteY1-2104" fmla="*/ 866775 h 4510088"/>
                <a:gd name="connsiteX2-2105" fmla="*/ 177082 w 3539407"/>
                <a:gd name="connsiteY2-2106" fmla="*/ 1343025 h 4510088"/>
                <a:gd name="connsiteX3-2107" fmla="*/ 177082 w 3539407"/>
                <a:gd name="connsiteY3-2108" fmla="*/ 1600200 h 4510088"/>
                <a:gd name="connsiteX4-2109" fmla="*/ 272332 w 3539407"/>
                <a:gd name="connsiteY4-2110" fmla="*/ 1771650 h 4510088"/>
                <a:gd name="connsiteX5-2111" fmla="*/ 272332 w 3539407"/>
                <a:gd name="connsiteY5-2112" fmla="*/ 1885950 h 4510088"/>
                <a:gd name="connsiteX6-2113" fmla="*/ 15157 w 3539407"/>
                <a:gd name="connsiteY6-2114" fmla="*/ 2438400 h 4510088"/>
                <a:gd name="connsiteX7-2115" fmla="*/ 38970 w 3539407"/>
                <a:gd name="connsiteY7-2116" fmla="*/ 2576513 h 4510088"/>
                <a:gd name="connsiteX8-2117" fmla="*/ 234232 w 3539407"/>
                <a:gd name="connsiteY8-2118" fmla="*/ 2609850 h 4510088"/>
                <a:gd name="connsiteX9-2119" fmla="*/ 210420 w 3539407"/>
                <a:gd name="connsiteY9-2120" fmla="*/ 2867025 h 4510088"/>
                <a:gd name="connsiteX10-2121" fmla="*/ 319957 w 3539407"/>
                <a:gd name="connsiteY10-2122" fmla="*/ 2957512 h 4510088"/>
                <a:gd name="connsiteX11-2123" fmla="*/ 296145 w 3539407"/>
                <a:gd name="connsiteY11-2124" fmla="*/ 3086100 h 4510088"/>
                <a:gd name="connsiteX12-2125" fmla="*/ 410445 w 3539407"/>
                <a:gd name="connsiteY12-2126" fmla="*/ 3252788 h 4510088"/>
                <a:gd name="connsiteX13-2127" fmla="*/ 367582 w 3539407"/>
                <a:gd name="connsiteY13-2128" fmla="*/ 3509963 h 4510088"/>
                <a:gd name="connsiteX14-2129" fmla="*/ 572369 w 3539407"/>
                <a:gd name="connsiteY14-2130" fmla="*/ 3652838 h 4510088"/>
                <a:gd name="connsiteX15-2131" fmla="*/ 1072432 w 3539407"/>
                <a:gd name="connsiteY15-2132" fmla="*/ 3624263 h 4510088"/>
                <a:gd name="connsiteX16-2133" fmla="*/ 1291507 w 3539407"/>
                <a:gd name="connsiteY16-2134" fmla="*/ 3690937 h 4510088"/>
                <a:gd name="connsiteX17-2135" fmla="*/ 1696319 w 3539407"/>
                <a:gd name="connsiteY17-2136" fmla="*/ 4510088 h 4510088"/>
                <a:gd name="connsiteX18-2137" fmla="*/ 2315444 w 3539407"/>
                <a:gd name="connsiteY18-2138" fmla="*/ 3719513 h 4510088"/>
                <a:gd name="connsiteX19-2139" fmla="*/ 2720257 w 3539407"/>
                <a:gd name="connsiteY19-2140" fmla="*/ 3429000 h 4510088"/>
                <a:gd name="connsiteX20-2141" fmla="*/ 2910757 w 3539407"/>
                <a:gd name="connsiteY20-2142" fmla="*/ 3381375 h 4510088"/>
                <a:gd name="connsiteX21-2143" fmla="*/ 2877419 w 3539407"/>
                <a:gd name="connsiteY21-2144" fmla="*/ 3024187 h 4510088"/>
                <a:gd name="connsiteX22-2145" fmla="*/ 3072682 w 3539407"/>
                <a:gd name="connsiteY22-2146" fmla="*/ 2524125 h 4510088"/>
                <a:gd name="connsiteX23-2147" fmla="*/ 3501307 w 3539407"/>
                <a:gd name="connsiteY23-2148" fmla="*/ 1752600 h 4510088"/>
                <a:gd name="connsiteX24-2149" fmla="*/ 3539407 w 3539407"/>
                <a:gd name="connsiteY24-2150" fmla="*/ 1524000 h 4510088"/>
                <a:gd name="connsiteX25-2151" fmla="*/ 3263182 w 3539407"/>
                <a:gd name="connsiteY25-2152" fmla="*/ 733425 h 4510088"/>
                <a:gd name="connsiteX26-2153" fmla="*/ 2558332 w 3539407"/>
                <a:gd name="connsiteY26-2154" fmla="*/ 161925 h 4510088"/>
                <a:gd name="connsiteX27-2155" fmla="*/ 1701082 w 3539407"/>
                <a:gd name="connsiteY27-2156" fmla="*/ 0 h 4510088"/>
                <a:gd name="connsiteX28-2157" fmla="*/ 1015282 w 3539407"/>
                <a:gd name="connsiteY28-2158" fmla="*/ 142875 h 4510088"/>
                <a:gd name="connsiteX29-2159" fmla="*/ 691432 w 3539407"/>
                <a:gd name="connsiteY29-2160" fmla="*/ 333375 h 4510088"/>
                <a:gd name="connsiteX0-2161" fmla="*/ 691432 w 3539407"/>
                <a:gd name="connsiteY0-2162" fmla="*/ 333375 h 4510088"/>
                <a:gd name="connsiteX1-2163" fmla="*/ 272332 w 3539407"/>
                <a:gd name="connsiteY1-2164" fmla="*/ 866775 h 4510088"/>
                <a:gd name="connsiteX2-2165" fmla="*/ 177082 w 3539407"/>
                <a:gd name="connsiteY2-2166" fmla="*/ 1343025 h 4510088"/>
                <a:gd name="connsiteX3-2167" fmla="*/ 177082 w 3539407"/>
                <a:gd name="connsiteY3-2168" fmla="*/ 1600200 h 4510088"/>
                <a:gd name="connsiteX4-2169" fmla="*/ 272332 w 3539407"/>
                <a:gd name="connsiteY4-2170" fmla="*/ 1771650 h 4510088"/>
                <a:gd name="connsiteX5-2171" fmla="*/ 272332 w 3539407"/>
                <a:gd name="connsiteY5-2172" fmla="*/ 1885950 h 4510088"/>
                <a:gd name="connsiteX6-2173" fmla="*/ 15157 w 3539407"/>
                <a:gd name="connsiteY6-2174" fmla="*/ 2438400 h 4510088"/>
                <a:gd name="connsiteX7-2175" fmla="*/ 38970 w 3539407"/>
                <a:gd name="connsiteY7-2176" fmla="*/ 2576513 h 4510088"/>
                <a:gd name="connsiteX8-2177" fmla="*/ 234232 w 3539407"/>
                <a:gd name="connsiteY8-2178" fmla="*/ 2609850 h 4510088"/>
                <a:gd name="connsiteX9-2179" fmla="*/ 210420 w 3539407"/>
                <a:gd name="connsiteY9-2180" fmla="*/ 2867025 h 4510088"/>
                <a:gd name="connsiteX10-2181" fmla="*/ 319957 w 3539407"/>
                <a:gd name="connsiteY10-2182" fmla="*/ 2957512 h 4510088"/>
                <a:gd name="connsiteX11-2183" fmla="*/ 296145 w 3539407"/>
                <a:gd name="connsiteY11-2184" fmla="*/ 3086100 h 4510088"/>
                <a:gd name="connsiteX12-2185" fmla="*/ 410445 w 3539407"/>
                <a:gd name="connsiteY12-2186" fmla="*/ 3252788 h 4510088"/>
                <a:gd name="connsiteX13-2187" fmla="*/ 367582 w 3539407"/>
                <a:gd name="connsiteY13-2188" fmla="*/ 3509963 h 4510088"/>
                <a:gd name="connsiteX14-2189" fmla="*/ 572369 w 3539407"/>
                <a:gd name="connsiteY14-2190" fmla="*/ 3652838 h 4510088"/>
                <a:gd name="connsiteX15-2191" fmla="*/ 1072432 w 3539407"/>
                <a:gd name="connsiteY15-2192" fmla="*/ 3624263 h 4510088"/>
                <a:gd name="connsiteX16-2193" fmla="*/ 1291507 w 3539407"/>
                <a:gd name="connsiteY16-2194" fmla="*/ 3690937 h 4510088"/>
                <a:gd name="connsiteX17-2195" fmla="*/ 1696319 w 3539407"/>
                <a:gd name="connsiteY17-2196" fmla="*/ 4510088 h 4510088"/>
                <a:gd name="connsiteX18-2197" fmla="*/ 2315444 w 3539407"/>
                <a:gd name="connsiteY18-2198" fmla="*/ 3719513 h 4510088"/>
                <a:gd name="connsiteX19-2199" fmla="*/ 2720257 w 3539407"/>
                <a:gd name="connsiteY19-2200" fmla="*/ 3429000 h 4510088"/>
                <a:gd name="connsiteX20-2201" fmla="*/ 2910757 w 3539407"/>
                <a:gd name="connsiteY20-2202" fmla="*/ 3381375 h 4510088"/>
                <a:gd name="connsiteX21-2203" fmla="*/ 2877419 w 3539407"/>
                <a:gd name="connsiteY21-2204" fmla="*/ 3024187 h 4510088"/>
                <a:gd name="connsiteX22-2205" fmla="*/ 3072682 w 3539407"/>
                <a:gd name="connsiteY22-2206" fmla="*/ 2524125 h 4510088"/>
                <a:gd name="connsiteX23-2207" fmla="*/ 3501307 w 3539407"/>
                <a:gd name="connsiteY23-2208" fmla="*/ 1752600 h 4510088"/>
                <a:gd name="connsiteX24-2209" fmla="*/ 3539407 w 3539407"/>
                <a:gd name="connsiteY24-2210" fmla="*/ 1524000 h 4510088"/>
                <a:gd name="connsiteX25-2211" fmla="*/ 3263182 w 3539407"/>
                <a:gd name="connsiteY25-2212" fmla="*/ 733425 h 4510088"/>
                <a:gd name="connsiteX26-2213" fmla="*/ 2558332 w 3539407"/>
                <a:gd name="connsiteY26-2214" fmla="*/ 161925 h 4510088"/>
                <a:gd name="connsiteX27-2215" fmla="*/ 1701082 w 3539407"/>
                <a:gd name="connsiteY27-2216" fmla="*/ 0 h 4510088"/>
                <a:gd name="connsiteX28-2217" fmla="*/ 1015282 w 3539407"/>
                <a:gd name="connsiteY28-2218" fmla="*/ 142875 h 4510088"/>
                <a:gd name="connsiteX29-2219" fmla="*/ 691432 w 3539407"/>
                <a:gd name="connsiteY29-2220" fmla="*/ 333375 h 4510088"/>
                <a:gd name="connsiteX0-2221" fmla="*/ 691432 w 3558457"/>
                <a:gd name="connsiteY0-2222" fmla="*/ 333375 h 4510088"/>
                <a:gd name="connsiteX1-2223" fmla="*/ 272332 w 3558457"/>
                <a:gd name="connsiteY1-2224" fmla="*/ 866775 h 4510088"/>
                <a:gd name="connsiteX2-2225" fmla="*/ 177082 w 3558457"/>
                <a:gd name="connsiteY2-2226" fmla="*/ 1343025 h 4510088"/>
                <a:gd name="connsiteX3-2227" fmla="*/ 177082 w 3558457"/>
                <a:gd name="connsiteY3-2228" fmla="*/ 1600200 h 4510088"/>
                <a:gd name="connsiteX4-2229" fmla="*/ 272332 w 3558457"/>
                <a:gd name="connsiteY4-2230" fmla="*/ 1771650 h 4510088"/>
                <a:gd name="connsiteX5-2231" fmla="*/ 272332 w 3558457"/>
                <a:gd name="connsiteY5-2232" fmla="*/ 1885950 h 4510088"/>
                <a:gd name="connsiteX6-2233" fmla="*/ 15157 w 3558457"/>
                <a:gd name="connsiteY6-2234" fmla="*/ 2438400 h 4510088"/>
                <a:gd name="connsiteX7-2235" fmla="*/ 38970 w 3558457"/>
                <a:gd name="connsiteY7-2236" fmla="*/ 2576513 h 4510088"/>
                <a:gd name="connsiteX8-2237" fmla="*/ 234232 w 3558457"/>
                <a:gd name="connsiteY8-2238" fmla="*/ 2609850 h 4510088"/>
                <a:gd name="connsiteX9-2239" fmla="*/ 210420 w 3558457"/>
                <a:gd name="connsiteY9-2240" fmla="*/ 2867025 h 4510088"/>
                <a:gd name="connsiteX10-2241" fmla="*/ 319957 w 3558457"/>
                <a:gd name="connsiteY10-2242" fmla="*/ 2957512 h 4510088"/>
                <a:gd name="connsiteX11-2243" fmla="*/ 296145 w 3558457"/>
                <a:gd name="connsiteY11-2244" fmla="*/ 3086100 h 4510088"/>
                <a:gd name="connsiteX12-2245" fmla="*/ 410445 w 3558457"/>
                <a:gd name="connsiteY12-2246" fmla="*/ 3252788 h 4510088"/>
                <a:gd name="connsiteX13-2247" fmla="*/ 367582 w 3558457"/>
                <a:gd name="connsiteY13-2248" fmla="*/ 3509963 h 4510088"/>
                <a:gd name="connsiteX14-2249" fmla="*/ 572369 w 3558457"/>
                <a:gd name="connsiteY14-2250" fmla="*/ 3652838 h 4510088"/>
                <a:gd name="connsiteX15-2251" fmla="*/ 1072432 w 3558457"/>
                <a:gd name="connsiteY15-2252" fmla="*/ 3624263 h 4510088"/>
                <a:gd name="connsiteX16-2253" fmla="*/ 1291507 w 3558457"/>
                <a:gd name="connsiteY16-2254" fmla="*/ 3690937 h 4510088"/>
                <a:gd name="connsiteX17-2255" fmla="*/ 1696319 w 3558457"/>
                <a:gd name="connsiteY17-2256" fmla="*/ 4510088 h 4510088"/>
                <a:gd name="connsiteX18-2257" fmla="*/ 2315444 w 3558457"/>
                <a:gd name="connsiteY18-2258" fmla="*/ 3719513 h 4510088"/>
                <a:gd name="connsiteX19-2259" fmla="*/ 2720257 w 3558457"/>
                <a:gd name="connsiteY19-2260" fmla="*/ 3429000 h 4510088"/>
                <a:gd name="connsiteX20-2261" fmla="*/ 2910757 w 3558457"/>
                <a:gd name="connsiteY20-2262" fmla="*/ 3381375 h 4510088"/>
                <a:gd name="connsiteX21-2263" fmla="*/ 2877419 w 3558457"/>
                <a:gd name="connsiteY21-2264" fmla="*/ 3024187 h 4510088"/>
                <a:gd name="connsiteX22-2265" fmla="*/ 3072682 w 3558457"/>
                <a:gd name="connsiteY22-2266" fmla="*/ 2524125 h 4510088"/>
                <a:gd name="connsiteX23-2267" fmla="*/ 3501307 w 3558457"/>
                <a:gd name="connsiteY23-2268" fmla="*/ 1752600 h 4510088"/>
                <a:gd name="connsiteX24-2269" fmla="*/ 3558457 w 3558457"/>
                <a:gd name="connsiteY24-2270" fmla="*/ 1524000 h 4510088"/>
                <a:gd name="connsiteX25-2271" fmla="*/ 3263182 w 3558457"/>
                <a:gd name="connsiteY25-2272" fmla="*/ 733425 h 4510088"/>
                <a:gd name="connsiteX26-2273" fmla="*/ 2558332 w 3558457"/>
                <a:gd name="connsiteY26-2274" fmla="*/ 161925 h 4510088"/>
                <a:gd name="connsiteX27-2275" fmla="*/ 1701082 w 3558457"/>
                <a:gd name="connsiteY27-2276" fmla="*/ 0 h 4510088"/>
                <a:gd name="connsiteX28-2277" fmla="*/ 1015282 w 3558457"/>
                <a:gd name="connsiteY28-2278" fmla="*/ 142875 h 4510088"/>
                <a:gd name="connsiteX29-2279" fmla="*/ 691432 w 3558457"/>
                <a:gd name="connsiteY29-2280" fmla="*/ 333375 h 4510088"/>
                <a:gd name="connsiteX0-2281" fmla="*/ 691432 w 3558457"/>
                <a:gd name="connsiteY0-2282" fmla="*/ 333375 h 4510088"/>
                <a:gd name="connsiteX1-2283" fmla="*/ 272332 w 3558457"/>
                <a:gd name="connsiteY1-2284" fmla="*/ 866775 h 4510088"/>
                <a:gd name="connsiteX2-2285" fmla="*/ 177082 w 3558457"/>
                <a:gd name="connsiteY2-2286" fmla="*/ 1343025 h 4510088"/>
                <a:gd name="connsiteX3-2287" fmla="*/ 177082 w 3558457"/>
                <a:gd name="connsiteY3-2288" fmla="*/ 1600200 h 4510088"/>
                <a:gd name="connsiteX4-2289" fmla="*/ 272332 w 3558457"/>
                <a:gd name="connsiteY4-2290" fmla="*/ 1771650 h 4510088"/>
                <a:gd name="connsiteX5-2291" fmla="*/ 272332 w 3558457"/>
                <a:gd name="connsiteY5-2292" fmla="*/ 1885950 h 4510088"/>
                <a:gd name="connsiteX6-2293" fmla="*/ 15157 w 3558457"/>
                <a:gd name="connsiteY6-2294" fmla="*/ 2438400 h 4510088"/>
                <a:gd name="connsiteX7-2295" fmla="*/ 38970 w 3558457"/>
                <a:gd name="connsiteY7-2296" fmla="*/ 2576513 h 4510088"/>
                <a:gd name="connsiteX8-2297" fmla="*/ 234232 w 3558457"/>
                <a:gd name="connsiteY8-2298" fmla="*/ 2609850 h 4510088"/>
                <a:gd name="connsiteX9-2299" fmla="*/ 210420 w 3558457"/>
                <a:gd name="connsiteY9-2300" fmla="*/ 2867025 h 4510088"/>
                <a:gd name="connsiteX10-2301" fmla="*/ 319957 w 3558457"/>
                <a:gd name="connsiteY10-2302" fmla="*/ 2957512 h 4510088"/>
                <a:gd name="connsiteX11-2303" fmla="*/ 296145 w 3558457"/>
                <a:gd name="connsiteY11-2304" fmla="*/ 3086100 h 4510088"/>
                <a:gd name="connsiteX12-2305" fmla="*/ 410445 w 3558457"/>
                <a:gd name="connsiteY12-2306" fmla="*/ 3252788 h 4510088"/>
                <a:gd name="connsiteX13-2307" fmla="*/ 367582 w 3558457"/>
                <a:gd name="connsiteY13-2308" fmla="*/ 3509963 h 4510088"/>
                <a:gd name="connsiteX14-2309" fmla="*/ 572369 w 3558457"/>
                <a:gd name="connsiteY14-2310" fmla="*/ 3652838 h 4510088"/>
                <a:gd name="connsiteX15-2311" fmla="*/ 1072432 w 3558457"/>
                <a:gd name="connsiteY15-2312" fmla="*/ 3624263 h 4510088"/>
                <a:gd name="connsiteX16-2313" fmla="*/ 1291507 w 3558457"/>
                <a:gd name="connsiteY16-2314" fmla="*/ 3690937 h 4510088"/>
                <a:gd name="connsiteX17-2315" fmla="*/ 1696319 w 3558457"/>
                <a:gd name="connsiteY17-2316" fmla="*/ 4510088 h 4510088"/>
                <a:gd name="connsiteX18-2317" fmla="*/ 2315444 w 3558457"/>
                <a:gd name="connsiteY18-2318" fmla="*/ 3719513 h 4510088"/>
                <a:gd name="connsiteX19-2319" fmla="*/ 2720257 w 3558457"/>
                <a:gd name="connsiteY19-2320" fmla="*/ 3429000 h 4510088"/>
                <a:gd name="connsiteX20-2321" fmla="*/ 2910757 w 3558457"/>
                <a:gd name="connsiteY20-2322" fmla="*/ 3381375 h 4510088"/>
                <a:gd name="connsiteX21-2323" fmla="*/ 2877419 w 3558457"/>
                <a:gd name="connsiteY21-2324" fmla="*/ 3024187 h 4510088"/>
                <a:gd name="connsiteX22-2325" fmla="*/ 3072682 w 3558457"/>
                <a:gd name="connsiteY22-2326" fmla="*/ 2524125 h 4510088"/>
                <a:gd name="connsiteX23-2327" fmla="*/ 3510832 w 3558457"/>
                <a:gd name="connsiteY23-2328" fmla="*/ 1752600 h 4510088"/>
                <a:gd name="connsiteX24-2329" fmla="*/ 3558457 w 3558457"/>
                <a:gd name="connsiteY24-2330" fmla="*/ 1524000 h 4510088"/>
                <a:gd name="connsiteX25-2331" fmla="*/ 3263182 w 3558457"/>
                <a:gd name="connsiteY25-2332" fmla="*/ 733425 h 4510088"/>
                <a:gd name="connsiteX26-2333" fmla="*/ 2558332 w 3558457"/>
                <a:gd name="connsiteY26-2334" fmla="*/ 161925 h 4510088"/>
                <a:gd name="connsiteX27-2335" fmla="*/ 1701082 w 3558457"/>
                <a:gd name="connsiteY27-2336" fmla="*/ 0 h 4510088"/>
                <a:gd name="connsiteX28-2337" fmla="*/ 1015282 w 3558457"/>
                <a:gd name="connsiteY28-2338" fmla="*/ 142875 h 4510088"/>
                <a:gd name="connsiteX29-2339" fmla="*/ 691432 w 3558457"/>
                <a:gd name="connsiteY29-2340" fmla="*/ 333375 h 4510088"/>
                <a:gd name="connsiteX0-2341" fmla="*/ 691432 w 3529882"/>
                <a:gd name="connsiteY0-2342" fmla="*/ 333375 h 4510088"/>
                <a:gd name="connsiteX1-2343" fmla="*/ 272332 w 3529882"/>
                <a:gd name="connsiteY1-2344" fmla="*/ 866775 h 4510088"/>
                <a:gd name="connsiteX2-2345" fmla="*/ 177082 w 3529882"/>
                <a:gd name="connsiteY2-2346" fmla="*/ 1343025 h 4510088"/>
                <a:gd name="connsiteX3-2347" fmla="*/ 177082 w 3529882"/>
                <a:gd name="connsiteY3-2348" fmla="*/ 1600200 h 4510088"/>
                <a:gd name="connsiteX4-2349" fmla="*/ 272332 w 3529882"/>
                <a:gd name="connsiteY4-2350" fmla="*/ 1771650 h 4510088"/>
                <a:gd name="connsiteX5-2351" fmla="*/ 272332 w 3529882"/>
                <a:gd name="connsiteY5-2352" fmla="*/ 1885950 h 4510088"/>
                <a:gd name="connsiteX6-2353" fmla="*/ 15157 w 3529882"/>
                <a:gd name="connsiteY6-2354" fmla="*/ 2438400 h 4510088"/>
                <a:gd name="connsiteX7-2355" fmla="*/ 38970 w 3529882"/>
                <a:gd name="connsiteY7-2356" fmla="*/ 2576513 h 4510088"/>
                <a:gd name="connsiteX8-2357" fmla="*/ 234232 w 3529882"/>
                <a:gd name="connsiteY8-2358" fmla="*/ 2609850 h 4510088"/>
                <a:gd name="connsiteX9-2359" fmla="*/ 210420 w 3529882"/>
                <a:gd name="connsiteY9-2360" fmla="*/ 2867025 h 4510088"/>
                <a:gd name="connsiteX10-2361" fmla="*/ 319957 w 3529882"/>
                <a:gd name="connsiteY10-2362" fmla="*/ 2957512 h 4510088"/>
                <a:gd name="connsiteX11-2363" fmla="*/ 296145 w 3529882"/>
                <a:gd name="connsiteY11-2364" fmla="*/ 3086100 h 4510088"/>
                <a:gd name="connsiteX12-2365" fmla="*/ 410445 w 3529882"/>
                <a:gd name="connsiteY12-2366" fmla="*/ 3252788 h 4510088"/>
                <a:gd name="connsiteX13-2367" fmla="*/ 367582 w 3529882"/>
                <a:gd name="connsiteY13-2368" fmla="*/ 3509963 h 4510088"/>
                <a:gd name="connsiteX14-2369" fmla="*/ 572369 w 3529882"/>
                <a:gd name="connsiteY14-2370" fmla="*/ 3652838 h 4510088"/>
                <a:gd name="connsiteX15-2371" fmla="*/ 1072432 w 3529882"/>
                <a:gd name="connsiteY15-2372" fmla="*/ 3624263 h 4510088"/>
                <a:gd name="connsiteX16-2373" fmla="*/ 1291507 w 3529882"/>
                <a:gd name="connsiteY16-2374" fmla="*/ 3690937 h 4510088"/>
                <a:gd name="connsiteX17-2375" fmla="*/ 1696319 w 3529882"/>
                <a:gd name="connsiteY17-2376" fmla="*/ 4510088 h 4510088"/>
                <a:gd name="connsiteX18-2377" fmla="*/ 2315444 w 3529882"/>
                <a:gd name="connsiteY18-2378" fmla="*/ 3719513 h 4510088"/>
                <a:gd name="connsiteX19-2379" fmla="*/ 2720257 w 3529882"/>
                <a:gd name="connsiteY19-2380" fmla="*/ 3429000 h 4510088"/>
                <a:gd name="connsiteX20-2381" fmla="*/ 2910757 w 3529882"/>
                <a:gd name="connsiteY20-2382" fmla="*/ 3381375 h 4510088"/>
                <a:gd name="connsiteX21-2383" fmla="*/ 2877419 w 3529882"/>
                <a:gd name="connsiteY21-2384" fmla="*/ 3024187 h 4510088"/>
                <a:gd name="connsiteX22-2385" fmla="*/ 3072682 w 3529882"/>
                <a:gd name="connsiteY22-2386" fmla="*/ 2524125 h 4510088"/>
                <a:gd name="connsiteX23-2387" fmla="*/ 3510832 w 3529882"/>
                <a:gd name="connsiteY23-2388" fmla="*/ 1752600 h 4510088"/>
                <a:gd name="connsiteX24-2389" fmla="*/ 3529882 w 3529882"/>
                <a:gd name="connsiteY24-2390" fmla="*/ 1514475 h 4510088"/>
                <a:gd name="connsiteX25-2391" fmla="*/ 3263182 w 3529882"/>
                <a:gd name="connsiteY25-2392" fmla="*/ 733425 h 4510088"/>
                <a:gd name="connsiteX26-2393" fmla="*/ 2558332 w 3529882"/>
                <a:gd name="connsiteY26-2394" fmla="*/ 161925 h 4510088"/>
                <a:gd name="connsiteX27-2395" fmla="*/ 1701082 w 3529882"/>
                <a:gd name="connsiteY27-2396" fmla="*/ 0 h 4510088"/>
                <a:gd name="connsiteX28-2397" fmla="*/ 1015282 w 3529882"/>
                <a:gd name="connsiteY28-2398" fmla="*/ 142875 h 4510088"/>
                <a:gd name="connsiteX29-2399" fmla="*/ 691432 w 3529882"/>
                <a:gd name="connsiteY29-2400" fmla="*/ 333375 h 4510088"/>
                <a:gd name="connsiteX0-2401" fmla="*/ 691432 w 3529882"/>
                <a:gd name="connsiteY0-2402" fmla="*/ 333375 h 4510088"/>
                <a:gd name="connsiteX1-2403" fmla="*/ 272332 w 3529882"/>
                <a:gd name="connsiteY1-2404" fmla="*/ 866775 h 4510088"/>
                <a:gd name="connsiteX2-2405" fmla="*/ 177082 w 3529882"/>
                <a:gd name="connsiteY2-2406" fmla="*/ 1343025 h 4510088"/>
                <a:gd name="connsiteX3-2407" fmla="*/ 177082 w 3529882"/>
                <a:gd name="connsiteY3-2408" fmla="*/ 1600200 h 4510088"/>
                <a:gd name="connsiteX4-2409" fmla="*/ 272332 w 3529882"/>
                <a:gd name="connsiteY4-2410" fmla="*/ 1771650 h 4510088"/>
                <a:gd name="connsiteX5-2411" fmla="*/ 272332 w 3529882"/>
                <a:gd name="connsiteY5-2412" fmla="*/ 1885950 h 4510088"/>
                <a:gd name="connsiteX6-2413" fmla="*/ 15157 w 3529882"/>
                <a:gd name="connsiteY6-2414" fmla="*/ 2438400 h 4510088"/>
                <a:gd name="connsiteX7-2415" fmla="*/ 38970 w 3529882"/>
                <a:gd name="connsiteY7-2416" fmla="*/ 2576513 h 4510088"/>
                <a:gd name="connsiteX8-2417" fmla="*/ 234232 w 3529882"/>
                <a:gd name="connsiteY8-2418" fmla="*/ 2609850 h 4510088"/>
                <a:gd name="connsiteX9-2419" fmla="*/ 210420 w 3529882"/>
                <a:gd name="connsiteY9-2420" fmla="*/ 2867025 h 4510088"/>
                <a:gd name="connsiteX10-2421" fmla="*/ 319957 w 3529882"/>
                <a:gd name="connsiteY10-2422" fmla="*/ 2957512 h 4510088"/>
                <a:gd name="connsiteX11-2423" fmla="*/ 296145 w 3529882"/>
                <a:gd name="connsiteY11-2424" fmla="*/ 3086100 h 4510088"/>
                <a:gd name="connsiteX12-2425" fmla="*/ 410445 w 3529882"/>
                <a:gd name="connsiteY12-2426" fmla="*/ 3252788 h 4510088"/>
                <a:gd name="connsiteX13-2427" fmla="*/ 367582 w 3529882"/>
                <a:gd name="connsiteY13-2428" fmla="*/ 3509963 h 4510088"/>
                <a:gd name="connsiteX14-2429" fmla="*/ 572369 w 3529882"/>
                <a:gd name="connsiteY14-2430" fmla="*/ 3652838 h 4510088"/>
                <a:gd name="connsiteX15-2431" fmla="*/ 1072432 w 3529882"/>
                <a:gd name="connsiteY15-2432" fmla="*/ 3624263 h 4510088"/>
                <a:gd name="connsiteX16-2433" fmla="*/ 1291507 w 3529882"/>
                <a:gd name="connsiteY16-2434" fmla="*/ 3690937 h 4510088"/>
                <a:gd name="connsiteX17-2435" fmla="*/ 1696319 w 3529882"/>
                <a:gd name="connsiteY17-2436" fmla="*/ 4510088 h 4510088"/>
                <a:gd name="connsiteX18-2437" fmla="*/ 2315444 w 3529882"/>
                <a:gd name="connsiteY18-2438" fmla="*/ 3719513 h 4510088"/>
                <a:gd name="connsiteX19-2439" fmla="*/ 2720257 w 3529882"/>
                <a:gd name="connsiteY19-2440" fmla="*/ 3429000 h 4510088"/>
                <a:gd name="connsiteX20-2441" fmla="*/ 2910757 w 3529882"/>
                <a:gd name="connsiteY20-2442" fmla="*/ 3381375 h 4510088"/>
                <a:gd name="connsiteX21-2443" fmla="*/ 2877419 w 3529882"/>
                <a:gd name="connsiteY21-2444" fmla="*/ 3024187 h 4510088"/>
                <a:gd name="connsiteX22-2445" fmla="*/ 3072682 w 3529882"/>
                <a:gd name="connsiteY22-2446" fmla="*/ 2524125 h 4510088"/>
                <a:gd name="connsiteX23-2447" fmla="*/ 3510832 w 3529882"/>
                <a:gd name="connsiteY23-2448" fmla="*/ 1752600 h 4510088"/>
                <a:gd name="connsiteX24-2449" fmla="*/ 3529882 w 3529882"/>
                <a:gd name="connsiteY24-2450" fmla="*/ 1514475 h 4510088"/>
                <a:gd name="connsiteX25-2451" fmla="*/ 3263182 w 3529882"/>
                <a:gd name="connsiteY25-2452" fmla="*/ 733425 h 4510088"/>
                <a:gd name="connsiteX26-2453" fmla="*/ 2558332 w 3529882"/>
                <a:gd name="connsiteY26-2454" fmla="*/ 161925 h 4510088"/>
                <a:gd name="connsiteX27-2455" fmla="*/ 1701082 w 3529882"/>
                <a:gd name="connsiteY27-2456" fmla="*/ 0 h 4510088"/>
                <a:gd name="connsiteX28-2457" fmla="*/ 1015282 w 3529882"/>
                <a:gd name="connsiteY28-2458" fmla="*/ 142875 h 4510088"/>
                <a:gd name="connsiteX29-2459" fmla="*/ 691432 w 3529882"/>
                <a:gd name="connsiteY29-2460" fmla="*/ 333375 h 4510088"/>
                <a:gd name="connsiteX0-2461" fmla="*/ 691432 w 3529882"/>
                <a:gd name="connsiteY0-2462" fmla="*/ 333375 h 4510088"/>
                <a:gd name="connsiteX1-2463" fmla="*/ 272332 w 3529882"/>
                <a:gd name="connsiteY1-2464" fmla="*/ 866775 h 4510088"/>
                <a:gd name="connsiteX2-2465" fmla="*/ 177082 w 3529882"/>
                <a:gd name="connsiteY2-2466" fmla="*/ 1343025 h 4510088"/>
                <a:gd name="connsiteX3-2467" fmla="*/ 177082 w 3529882"/>
                <a:gd name="connsiteY3-2468" fmla="*/ 1600200 h 4510088"/>
                <a:gd name="connsiteX4-2469" fmla="*/ 272332 w 3529882"/>
                <a:gd name="connsiteY4-2470" fmla="*/ 1771650 h 4510088"/>
                <a:gd name="connsiteX5-2471" fmla="*/ 272332 w 3529882"/>
                <a:gd name="connsiteY5-2472" fmla="*/ 1885950 h 4510088"/>
                <a:gd name="connsiteX6-2473" fmla="*/ 15157 w 3529882"/>
                <a:gd name="connsiteY6-2474" fmla="*/ 2438400 h 4510088"/>
                <a:gd name="connsiteX7-2475" fmla="*/ 38970 w 3529882"/>
                <a:gd name="connsiteY7-2476" fmla="*/ 2576513 h 4510088"/>
                <a:gd name="connsiteX8-2477" fmla="*/ 234232 w 3529882"/>
                <a:gd name="connsiteY8-2478" fmla="*/ 2609850 h 4510088"/>
                <a:gd name="connsiteX9-2479" fmla="*/ 210420 w 3529882"/>
                <a:gd name="connsiteY9-2480" fmla="*/ 2867025 h 4510088"/>
                <a:gd name="connsiteX10-2481" fmla="*/ 319957 w 3529882"/>
                <a:gd name="connsiteY10-2482" fmla="*/ 2957512 h 4510088"/>
                <a:gd name="connsiteX11-2483" fmla="*/ 296145 w 3529882"/>
                <a:gd name="connsiteY11-2484" fmla="*/ 3086100 h 4510088"/>
                <a:gd name="connsiteX12-2485" fmla="*/ 410445 w 3529882"/>
                <a:gd name="connsiteY12-2486" fmla="*/ 3252788 h 4510088"/>
                <a:gd name="connsiteX13-2487" fmla="*/ 367582 w 3529882"/>
                <a:gd name="connsiteY13-2488" fmla="*/ 3509963 h 4510088"/>
                <a:gd name="connsiteX14-2489" fmla="*/ 572369 w 3529882"/>
                <a:gd name="connsiteY14-2490" fmla="*/ 3652838 h 4510088"/>
                <a:gd name="connsiteX15-2491" fmla="*/ 1072432 w 3529882"/>
                <a:gd name="connsiteY15-2492" fmla="*/ 3624263 h 4510088"/>
                <a:gd name="connsiteX16-2493" fmla="*/ 1291507 w 3529882"/>
                <a:gd name="connsiteY16-2494" fmla="*/ 3690937 h 4510088"/>
                <a:gd name="connsiteX17-2495" fmla="*/ 1696319 w 3529882"/>
                <a:gd name="connsiteY17-2496" fmla="*/ 4510088 h 4510088"/>
                <a:gd name="connsiteX18-2497" fmla="*/ 2315444 w 3529882"/>
                <a:gd name="connsiteY18-2498" fmla="*/ 3719513 h 4510088"/>
                <a:gd name="connsiteX19-2499" fmla="*/ 2720257 w 3529882"/>
                <a:gd name="connsiteY19-2500" fmla="*/ 3429000 h 4510088"/>
                <a:gd name="connsiteX20-2501" fmla="*/ 2910757 w 3529882"/>
                <a:gd name="connsiteY20-2502" fmla="*/ 3381375 h 4510088"/>
                <a:gd name="connsiteX21-2503" fmla="*/ 2877419 w 3529882"/>
                <a:gd name="connsiteY21-2504" fmla="*/ 3024187 h 4510088"/>
                <a:gd name="connsiteX22-2505" fmla="*/ 3072682 w 3529882"/>
                <a:gd name="connsiteY22-2506" fmla="*/ 2524125 h 4510088"/>
                <a:gd name="connsiteX23-2507" fmla="*/ 3510832 w 3529882"/>
                <a:gd name="connsiteY23-2508" fmla="*/ 1752600 h 4510088"/>
                <a:gd name="connsiteX24-2509" fmla="*/ 3529882 w 3529882"/>
                <a:gd name="connsiteY24-2510" fmla="*/ 1514475 h 4510088"/>
                <a:gd name="connsiteX25-2511" fmla="*/ 3220320 w 3529882"/>
                <a:gd name="connsiteY25-2512" fmla="*/ 742950 h 4510088"/>
                <a:gd name="connsiteX26-2513" fmla="*/ 2558332 w 3529882"/>
                <a:gd name="connsiteY26-2514" fmla="*/ 161925 h 4510088"/>
                <a:gd name="connsiteX27-2515" fmla="*/ 1701082 w 3529882"/>
                <a:gd name="connsiteY27-2516" fmla="*/ 0 h 4510088"/>
                <a:gd name="connsiteX28-2517" fmla="*/ 1015282 w 3529882"/>
                <a:gd name="connsiteY28-2518" fmla="*/ 142875 h 4510088"/>
                <a:gd name="connsiteX29-2519" fmla="*/ 691432 w 3529882"/>
                <a:gd name="connsiteY29-2520" fmla="*/ 333375 h 4510088"/>
                <a:gd name="connsiteX0-2521" fmla="*/ 691432 w 3529882"/>
                <a:gd name="connsiteY0-2522" fmla="*/ 333375 h 4510088"/>
                <a:gd name="connsiteX1-2523" fmla="*/ 272332 w 3529882"/>
                <a:gd name="connsiteY1-2524" fmla="*/ 866775 h 4510088"/>
                <a:gd name="connsiteX2-2525" fmla="*/ 177082 w 3529882"/>
                <a:gd name="connsiteY2-2526" fmla="*/ 1343025 h 4510088"/>
                <a:gd name="connsiteX3-2527" fmla="*/ 177082 w 3529882"/>
                <a:gd name="connsiteY3-2528" fmla="*/ 1600200 h 4510088"/>
                <a:gd name="connsiteX4-2529" fmla="*/ 272332 w 3529882"/>
                <a:gd name="connsiteY4-2530" fmla="*/ 1771650 h 4510088"/>
                <a:gd name="connsiteX5-2531" fmla="*/ 272332 w 3529882"/>
                <a:gd name="connsiteY5-2532" fmla="*/ 1885950 h 4510088"/>
                <a:gd name="connsiteX6-2533" fmla="*/ 15157 w 3529882"/>
                <a:gd name="connsiteY6-2534" fmla="*/ 2438400 h 4510088"/>
                <a:gd name="connsiteX7-2535" fmla="*/ 38970 w 3529882"/>
                <a:gd name="connsiteY7-2536" fmla="*/ 2576513 h 4510088"/>
                <a:gd name="connsiteX8-2537" fmla="*/ 234232 w 3529882"/>
                <a:gd name="connsiteY8-2538" fmla="*/ 2609850 h 4510088"/>
                <a:gd name="connsiteX9-2539" fmla="*/ 210420 w 3529882"/>
                <a:gd name="connsiteY9-2540" fmla="*/ 2867025 h 4510088"/>
                <a:gd name="connsiteX10-2541" fmla="*/ 319957 w 3529882"/>
                <a:gd name="connsiteY10-2542" fmla="*/ 2957512 h 4510088"/>
                <a:gd name="connsiteX11-2543" fmla="*/ 296145 w 3529882"/>
                <a:gd name="connsiteY11-2544" fmla="*/ 3086100 h 4510088"/>
                <a:gd name="connsiteX12-2545" fmla="*/ 410445 w 3529882"/>
                <a:gd name="connsiteY12-2546" fmla="*/ 3252788 h 4510088"/>
                <a:gd name="connsiteX13-2547" fmla="*/ 367582 w 3529882"/>
                <a:gd name="connsiteY13-2548" fmla="*/ 3509963 h 4510088"/>
                <a:gd name="connsiteX14-2549" fmla="*/ 572369 w 3529882"/>
                <a:gd name="connsiteY14-2550" fmla="*/ 3652838 h 4510088"/>
                <a:gd name="connsiteX15-2551" fmla="*/ 1072432 w 3529882"/>
                <a:gd name="connsiteY15-2552" fmla="*/ 3624263 h 4510088"/>
                <a:gd name="connsiteX16-2553" fmla="*/ 1291507 w 3529882"/>
                <a:gd name="connsiteY16-2554" fmla="*/ 3690937 h 4510088"/>
                <a:gd name="connsiteX17-2555" fmla="*/ 1696319 w 3529882"/>
                <a:gd name="connsiteY17-2556" fmla="*/ 4510088 h 4510088"/>
                <a:gd name="connsiteX18-2557" fmla="*/ 2315444 w 3529882"/>
                <a:gd name="connsiteY18-2558" fmla="*/ 3719513 h 4510088"/>
                <a:gd name="connsiteX19-2559" fmla="*/ 2720257 w 3529882"/>
                <a:gd name="connsiteY19-2560" fmla="*/ 3429000 h 4510088"/>
                <a:gd name="connsiteX20-2561" fmla="*/ 2910757 w 3529882"/>
                <a:gd name="connsiteY20-2562" fmla="*/ 3381375 h 4510088"/>
                <a:gd name="connsiteX21-2563" fmla="*/ 2877419 w 3529882"/>
                <a:gd name="connsiteY21-2564" fmla="*/ 3024187 h 4510088"/>
                <a:gd name="connsiteX22-2565" fmla="*/ 3072682 w 3529882"/>
                <a:gd name="connsiteY22-2566" fmla="*/ 2524125 h 4510088"/>
                <a:gd name="connsiteX23-2567" fmla="*/ 3510832 w 3529882"/>
                <a:gd name="connsiteY23-2568" fmla="*/ 1752600 h 4510088"/>
                <a:gd name="connsiteX24-2569" fmla="*/ 3529882 w 3529882"/>
                <a:gd name="connsiteY24-2570" fmla="*/ 1514475 h 4510088"/>
                <a:gd name="connsiteX25-2571" fmla="*/ 3220320 w 3529882"/>
                <a:gd name="connsiteY25-2572" fmla="*/ 742950 h 4510088"/>
                <a:gd name="connsiteX26-2573" fmla="*/ 2558332 w 3529882"/>
                <a:gd name="connsiteY26-2574" fmla="*/ 161925 h 4510088"/>
                <a:gd name="connsiteX27-2575" fmla="*/ 1701082 w 3529882"/>
                <a:gd name="connsiteY27-2576" fmla="*/ 0 h 4510088"/>
                <a:gd name="connsiteX28-2577" fmla="*/ 1015282 w 3529882"/>
                <a:gd name="connsiteY28-2578" fmla="*/ 142875 h 4510088"/>
                <a:gd name="connsiteX29-2579" fmla="*/ 691432 w 3529882"/>
                <a:gd name="connsiteY29-2580" fmla="*/ 333375 h 4510088"/>
                <a:gd name="connsiteX0-2581" fmla="*/ 691432 w 3529882"/>
                <a:gd name="connsiteY0-2582" fmla="*/ 333375 h 4510088"/>
                <a:gd name="connsiteX1-2583" fmla="*/ 272332 w 3529882"/>
                <a:gd name="connsiteY1-2584" fmla="*/ 866775 h 4510088"/>
                <a:gd name="connsiteX2-2585" fmla="*/ 177082 w 3529882"/>
                <a:gd name="connsiteY2-2586" fmla="*/ 1343025 h 4510088"/>
                <a:gd name="connsiteX3-2587" fmla="*/ 177082 w 3529882"/>
                <a:gd name="connsiteY3-2588" fmla="*/ 1600200 h 4510088"/>
                <a:gd name="connsiteX4-2589" fmla="*/ 272332 w 3529882"/>
                <a:gd name="connsiteY4-2590" fmla="*/ 1771650 h 4510088"/>
                <a:gd name="connsiteX5-2591" fmla="*/ 272332 w 3529882"/>
                <a:gd name="connsiteY5-2592" fmla="*/ 1885950 h 4510088"/>
                <a:gd name="connsiteX6-2593" fmla="*/ 15157 w 3529882"/>
                <a:gd name="connsiteY6-2594" fmla="*/ 2438400 h 4510088"/>
                <a:gd name="connsiteX7-2595" fmla="*/ 38970 w 3529882"/>
                <a:gd name="connsiteY7-2596" fmla="*/ 2576513 h 4510088"/>
                <a:gd name="connsiteX8-2597" fmla="*/ 234232 w 3529882"/>
                <a:gd name="connsiteY8-2598" fmla="*/ 2609850 h 4510088"/>
                <a:gd name="connsiteX9-2599" fmla="*/ 210420 w 3529882"/>
                <a:gd name="connsiteY9-2600" fmla="*/ 2867025 h 4510088"/>
                <a:gd name="connsiteX10-2601" fmla="*/ 319957 w 3529882"/>
                <a:gd name="connsiteY10-2602" fmla="*/ 2957512 h 4510088"/>
                <a:gd name="connsiteX11-2603" fmla="*/ 296145 w 3529882"/>
                <a:gd name="connsiteY11-2604" fmla="*/ 3086100 h 4510088"/>
                <a:gd name="connsiteX12-2605" fmla="*/ 410445 w 3529882"/>
                <a:gd name="connsiteY12-2606" fmla="*/ 3252788 h 4510088"/>
                <a:gd name="connsiteX13-2607" fmla="*/ 367582 w 3529882"/>
                <a:gd name="connsiteY13-2608" fmla="*/ 3509963 h 4510088"/>
                <a:gd name="connsiteX14-2609" fmla="*/ 572369 w 3529882"/>
                <a:gd name="connsiteY14-2610" fmla="*/ 3652838 h 4510088"/>
                <a:gd name="connsiteX15-2611" fmla="*/ 1072432 w 3529882"/>
                <a:gd name="connsiteY15-2612" fmla="*/ 3624263 h 4510088"/>
                <a:gd name="connsiteX16-2613" fmla="*/ 1291507 w 3529882"/>
                <a:gd name="connsiteY16-2614" fmla="*/ 3690937 h 4510088"/>
                <a:gd name="connsiteX17-2615" fmla="*/ 1696319 w 3529882"/>
                <a:gd name="connsiteY17-2616" fmla="*/ 4510088 h 4510088"/>
                <a:gd name="connsiteX18-2617" fmla="*/ 2315444 w 3529882"/>
                <a:gd name="connsiteY18-2618" fmla="*/ 3719513 h 4510088"/>
                <a:gd name="connsiteX19-2619" fmla="*/ 2720257 w 3529882"/>
                <a:gd name="connsiteY19-2620" fmla="*/ 3429000 h 4510088"/>
                <a:gd name="connsiteX20-2621" fmla="*/ 2910757 w 3529882"/>
                <a:gd name="connsiteY20-2622" fmla="*/ 3381375 h 4510088"/>
                <a:gd name="connsiteX21-2623" fmla="*/ 2877419 w 3529882"/>
                <a:gd name="connsiteY21-2624" fmla="*/ 3024187 h 4510088"/>
                <a:gd name="connsiteX22-2625" fmla="*/ 3072682 w 3529882"/>
                <a:gd name="connsiteY22-2626" fmla="*/ 2524125 h 4510088"/>
                <a:gd name="connsiteX23-2627" fmla="*/ 3510832 w 3529882"/>
                <a:gd name="connsiteY23-2628" fmla="*/ 1752600 h 4510088"/>
                <a:gd name="connsiteX24-2629" fmla="*/ 3529882 w 3529882"/>
                <a:gd name="connsiteY24-2630" fmla="*/ 1514475 h 4510088"/>
                <a:gd name="connsiteX25-2631" fmla="*/ 3239370 w 3529882"/>
                <a:gd name="connsiteY25-2632" fmla="*/ 723900 h 4510088"/>
                <a:gd name="connsiteX26-2633" fmla="*/ 2558332 w 3529882"/>
                <a:gd name="connsiteY26-2634" fmla="*/ 161925 h 4510088"/>
                <a:gd name="connsiteX27-2635" fmla="*/ 1701082 w 3529882"/>
                <a:gd name="connsiteY27-2636" fmla="*/ 0 h 4510088"/>
                <a:gd name="connsiteX28-2637" fmla="*/ 1015282 w 3529882"/>
                <a:gd name="connsiteY28-2638" fmla="*/ 142875 h 4510088"/>
                <a:gd name="connsiteX29-2639" fmla="*/ 691432 w 3529882"/>
                <a:gd name="connsiteY29-2640" fmla="*/ 333375 h 4510088"/>
                <a:gd name="connsiteX0-2641" fmla="*/ 691432 w 3529882"/>
                <a:gd name="connsiteY0-2642" fmla="*/ 333375 h 4510088"/>
                <a:gd name="connsiteX1-2643" fmla="*/ 272332 w 3529882"/>
                <a:gd name="connsiteY1-2644" fmla="*/ 866775 h 4510088"/>
                <a:gd name="connsiteX2-2645" fmla="*/ 177082 w 3529882"/>
                <a:gd name="connsiteY2-2646" fmla="*/ 1343025 h 4510088"/>
                <a:gd name="connsiteX3-2647" fmla="*/ 177082 w 3529882"/>
                <a:gd name="connsiteY3-2648" fmla="*/ 1600200 h 4510088"/>
                <a:gd name="connsiteX4-2649" fmla="*/ 272332 w 3529882"/>
                <a:gd name="connsiteY4-2650" fmla="*/ 1771650 h 4510088"/>
                <a:gd name="connsiteX5-2651" fmla="*/ 272332 w 3529882"/>
                <a:gd name="connsiteY5-2652" fmla="*/ 1885950 h 4510088"/>
                <a:gd name="connsiteX6-2653" fmla="*/ 15157 w 3529882"/>
                <a:gd name="connsiteY6-2654" fmla="*/ 2438400 h 4510088"/>
                <a:gd name="connsiteX7-2655" fmla="*/ 38970 w 3529882"/>
                <a:gd name="connsiteY7-2656" fmla="*/ 2576513 h 4510088"/>
                <a:gd name="connsiteX8-2657" fmla="*/ 234232 w 3529882"/>
                <a:gd name="connsiteY8-2658" fmla="*/ 2609850 h 4510088"/>
                <a:gd name="connsiteX9-2659" fmla="*/ 210420 w 3529882"/>
                <a:gd name="connsiteY9-2660" fmla="*/ 2867025 h 4510088"/>
                <a:gd name="connsiteX10-2661" fmla="*/ 319957 w 3529882"/>
                <a:gd name="connsiteY10-2662" fmla="*/ 2957512 h 4510088"/>
                <a:gd name="connsiteX11-2663" fmla="*/ 296145 w 3529882"/>
                <a:gd name="connsiteY11-2664" fmla="*/ 3086100 h 4510088"/>
                <a:gd name="connsiteX12-2665" fmla="*/ 410445 w 3529882"/>
                <a:gd name="connsiteY12-2666" fmla="*/ 3252788 h 4510088"/>
                <a:gd name="connsiteX13-2667" fmla="*/ 367582 w 3529882"/>
                <a:gd name="connsiteY13-2668" fmla="*/ 3509963 h 4510088"/>
                <a:gd name="connsiteX14-2669" fmla="*/ 572369 w 3529882"/>
                <a:gd name="connsiteY14-2670" fmla="*/ 3652838 h 4510088"/>
                <a:gd name="connsiteX15-2671" fmla="*/ 1072432 w 3529882"/>
                <a:gd name="connsiteY15-2672" fmla="*/ 3624263 h 4510088"/>
                <a:gd name="connsiteX16-2673" fmla="*/ 1291507 w 3529882"/>
                <a:gd name="connsiteY16-2674" fmla="*/ 3690937 h 4510088"/>
                <a:gd name="connsiteX17-2675" fmla="*/ 1696319 w 3529882"/>
                <a:gd name="connsiteY17-2676" fmla="*/ 4510088 h 4510088"/>
                <a:gd name="connsiteX18-2677" fmla="*/ 2315444 w 3529882"/>
                <a:gd name="connsiteY18-2678" fmla="*/ 3719513 h 4510088"/>
                <a:gd name="connsiteX19-2679" fmla="*/ 2720257 w 3529882"/>
                <a:gd name="connsiteY19-2680" fmla="*/ 3429000 h 4510088"/>
                <a:gd name="connsiteX20-2681" fmla="*/ 2910757 w 3529882"/>
                <a:gd name="connsiteY20-2682" fmla="*/ 3381375 h 4510088"/>
                <a:gd name="connsiteX21-2683" fmla="*/ 2877419 w 3529882"/>
                <a:gd name="connsiteY21-2684" fmla="*/ 3024187 h 4510088"/>
                <a:gd name="connsiteX22-2685" fmla="*/ 3072682 w 3529882"/>
                <a:gd name="connsiteY22-2686" fmla="*/ 2524125 h 4510088"/>
                <a:gd name="connsiteX23-2687" fmla="*/ 3510832 w 3529882"/>
                <a:gd name="connsiteY23-2688" fmla="*/ 1752600 h 4510088"/>
                <a:gd name="connsiteX24-2689" fmla="*/ 3529882 w 3529882"/>
                <a:gd name="connsiteY24-2690" fmla="*/ 1514475 h 4510088"/>
                <a:gd name="connsiteX25-2691" fmla="*/ 3239370 w 3529882"/>
                <a:gd name="connsiteY25-2692" fmla="*/ 723900 h 4510088"/>
                <a:gd name="connsiteX26-2693" fmla="*/ 2558332 w 3529882"/>
                <a:gd name="connsiteY26-2694" fmla="*/ 161925 h 4510088"/>
                <a:gd name="connsiteX27-2695" fmla="*/ 1701082 w 3529882"/>
                <a:gd name="connsiteY27-2696" fmla="*/ 0 h 4510088"/>
                <a:gd name="connsiteX28-2697" fmla="*/ 1015282 w 3529882"/>
                <a:gd name="connsiteY28-2698" fmla="*/ 142875 h 4510088"/>
                <a:gd name="connsiteX29-2699" fmla="*/ 691432 w 3529882"/>
                <a:gd name="connsiteY29-2700" fmla="*/ 333375 h 4510088"/>
                <a:gd name="connsiteX0-2701" fmla="*/ 691432 w 3529882"/>
                <a:gd name="connsiteY0-2702" fmla="*/ 333375 h 4510088"/>
                <a:gd name="connsiteX1-2703" fmla="*/ 272332 w 3529882"/>
                <a:gd name="connsiteY1-2704" fmla="*/ 866775 h 4510088"/>
                <a:gd name="connsiteX2-2705" fmla="*/ 177082 w 3529882"/>
                <a:gd name="connsiteY2-2706" fmla="*/ 1343025 h 4510088"/>
                <a:gd name="connsiteX3-2707" fmla="*/ 177082 w 3529882"/>
                <a:gd name="connsiteY3-2708" fmla="*/ 1600200 h 4510088"/>
                <a:gd name="connsiteX4-2709" fmla="*/ 272332 w 3529882"/>
                <a:gd name="connsiteY4-2710" fmla="*/ 1771650 h 4510088"/>
                <a:gd name="connsiteX5-2711" fmla="*/ 272332 w 3529882"/>
                <a:gd name="connsiteY5-2712" fmla="*/ 1885950 h 4510088"/>
                <a:gd name="connsiteX6-2713" fmla="*/ 15157 w 3529882"/>
                <a:gd name="connsiteY6-2714" fmla="*/ 2438400 h 4510088"/>
                <a:gd name="connsiteX7-2715" fmla="*/ 38970 w 3529882"/>
                <a:gd name="connsiteY7-2716" fmla="*/ 2576513 h 4510088"/>
                <a:gd name="connsiteX8-2717" fmla="*/ 234232 w 3529882"/>
                <a:gd name="connsiteY8-2718" fmla="*/ 2609850 h 4510088"/>
                <a:gd name="connsiteX9-2719" fmla="*/ 210420 w 3529882"/>
                <a:gd name="connsiteY9-2720" fmla="*/ 2867025 h 4510088"/>
                <a:gd name="connsiteX10-2721" fmla="*/ 319957 w 3529882"/>
                <a:gd name="connsiteY10-2722" fmla="*/ 2957512 h 4510088"/>
                <a:gd name="connsiteX11-2723" fmla="*/ 296145 w 3529882"/>
                <a:gd name="connsiteY11-2724" fmla="*/ 3086100 h 4510088"/>
                <a:gd name="connsiteX12-2725" fmla="*/ 410445 w 3529882"/>
                <a:gd name="connsiteY12-2726" fmla="*/ 3252788 h 4510088"/>
                <a:gd name="connsiteX13-2727" fmla="*/ 367582 w 3529882"/>
                <a:gd name="connsiteY13-2728" fmla="*/ 3509963 h 4510088"/>
                <a:gd name="connsiteX14-2729" fmla="*/ 572369 w 3529882"/>
                <a:gd name="connsiteY14-2730" fmla="*/ 3652838 h 4510088"/>
                <a:gd name="connsiteX15-2731" fmla="*/ 1072432 w 3529882"/>
                <a:gd name="connsiteY15-2732" fmla="*/ 3624263 h 4510088"/>
                <a:gd name="connsiteX16-2733" fmla="*/ 1291507 w 3529882"/>
                <a:gd name="connsiteY16-2734" fmla="*/ 3690937 h 4510088"/>
                <a:gd name="connsiteX17-2735" fmla="*/ 1696319 w 3529882"/>
                <a:gd name="connsiteY17-2736" fmla="*/ 4510088 h 4510088"/>
                <a:gd name="connsiteX18-2737" fmla="*/ 2315444 w 3529882"/>
                <a:gd name="connsiteY18-2738" fmla="*/ 3719513 h 4510088"/>
                <a:gd name="connsiteX19-2739" fmla="*/ 2720257 w 3529882"/>
                <a:gd name="connsiteY19-2740" fmla="*/ 3429000 h 4510088"/>
                <a:gd name="connsiteX20-2741" fmla="*/ 2910757 w 3529882"/>
                <a:gd name="connsiteY20-2742" fmla="*/ 3381375 h 4510088"/>
                <a:gd name="connsiteX21-2743" fmla="*/ 2877419 w 3529882"/>
                <a:gd name="connsiteY21-2744" fmla="*/ 3024187 h 4510088"/>
                <a:gd name="connsiteX22-2745" fmla="*/ 3072682 w 3529882"/>
                <a:gd name="connsiteY22-2746" fmla="*/ 2524125 h 4510088"/>
                <a:gd name="connsiteX23-2747" fmla="*/ 3510832 w 3529882"/>
                <a:gd name="connsiteY23-2748" fmla="*/ 1752600 h 4510088"/>
                <a:gd name="connsiteX24-2749" fmla="*/ 3529882 w 3529882"/>
                <a:gd name="connsiteY24-2750" fmla="*/ 1514475 h 4510088"/>
                <a:gd name="connsiteX25-2751" fmla="*/ 3239370 w 3529882"/>
                <a:gd name="connsiteY25-2752" fmla="*/ 723900 h 4510088"/>
                <a:gd name="connsiteX26-2753" fmla="*/ 2582144 w 3529882"/>
                <a:gd name="connsiteY26-2754" fmla="*/ 190500 h 4510088"/>
                <a:gd name="connsiteX27-2755" fmla="*/ 1701082 w 3529882"/>
                <a:gd name="connsiteY27-2756" fmla="*/ 0 h 4510088"/>
                <a:gd name="connsiteX28-2757" fmla="*/ 1015282 w 3529882"/>
                <a:gd name="connsiteY28-2758" fmla="*/ 142875 h 4510088"/>
                <a:gd name="connsiteX29-2759" fmla="*/ 691432 w 3529882"/>
                <a:gd name="connsiteY29-2760" fmla="*/ 333375 h 4510088"/>
                <a:gd name="connsiteX0-2761" fmla="*/ 691432 w 3529882"/>
                <a:gd name="connsiteY0-2762" fmla="*/ 333375 h 4510088"/>
                <a:gd name="connsiteX1-2763" fmla="*/ 272332 w 3529882"/>
                <a:gd name="connsiteY1-2764" fmla="*/ 866775 h 4510088"/>
                <a:gd name="connsiteX2-2765" fmla="*/ 177082 w 3529882"/>
                <a:gd name="connsiteY2-2766" fmla="*/ 1343025 h 4510088"/>
                <a:gd name="connsiteX3-2767" fmla="*/ 177082 w 3529882"/>
                <a:gd name="connsiteY3-2768" fmla="*/ 1600200 h 4510088"/>
                <a:gd name="connsiteX4-2769" fmla="*/ 272332 w 3529882"/>
                <a:gd name="connsiteY4-2770" fmla="*/ 1771650 h 4510088"/>
                <a:gd name="connsiteX5-2771" fmla="*/ 272332 w 3529882"/>
                <a:gd name="connsiteY5-2772" fmla="*/ 1885950 h 4510088"/>
                <a:gd name="connsiteX6-2773" fmla="*/ 15157 w 3529882"/>
                <a:gd name="connsiteY6-2774" fmla="*/ 2438400 h 4510088"/>
                <a:gd name="connsiteX7-2775" fmla="*/ 38970 w 3529882"/>
                <a:gd name="connsiteY7-2776" fmla="*/ 2576513 h 4510088"/>
                <a:gd name="connsiteX8-2777" fmla="*/ 234232 w 3529882"/>
                <a:gd name="connsiteY8-2778" fmla="*/ 2609850 h 4510088"/>
                <a:gd name="connsiteX9-2779" fmla="*/ 210420 w 3529882"/>
                <a:gd name="connsiteY9-2780" fmla="*/ 2867025 h 4510088"/>
                <a:gd name="connsiteX10-2781" fmla="*/ 319957 w 3529882"/>
                <a:gd name="connsiteY10-2782" fmla="*/ 2957512 h 4510088"/>
                <a:gd name="connsiteX11-2783" fmla="*/ 296145 w 3529882"/>
                <a:gd name="connsiteY11-2784" fmla="*/ 3086100 h 4510088"/>
                <a:gd name="connsiteX12-2785" fmla="*/ 410445 w 3529882"/>
                <a:gd name="connsiteY12-2786" fmla="*/ 3252788 h 4510088"/>
                <a:gd name="connsiteX13-2787" fmla="*/ 367582 w 3529882"/>
                <a:gd name="connsiteY13-2788" fmla="*/ 3509963 h 4510088"/>
                <a:gd name="connsiteX14-2789" fmla="*/ 572369 w 3529882"/>
                <a:gd name="connsiteY14-2790" fmla="*/ 3652838 h 4510088"/>
                <a:gd name="connsiteX15-2791" fmla="*/ 1072432 w 3529882"/>
                <a:gd name="connsiteY15-2792" fmla="*/ 3624263 h 4510088"/>
                <a:gd name="connsiteX16-2793" fmla="*/ 1291507 w 3529882"/>
                <a:gd name="connsiteY16-2794" fmla="*/ 3690937 h 4510088"/>
                <a:gd name="connsiteX17-2795" fmla="*/ 1696319 w 3529882"/>
                <a:gd name="connsiteY17-2796" fmla="*/ 4510088 h 4510088"/>
                <a:gd name="connsiteX18-2797" fmla="*/ 2315444 w 3529882"/>
                <a:gd name="connsiteY18-2798" fmla="*/ 3719513 h 4510088"/>
                <a:gd name="connsiteX19-2799" fmla="*/ 2720257 w 3529882"/>
                <a:gd name="connsiteY19-2800" fmla="*/ 3429000 h 4510088"/>
                <a:gd name="connsiteX20-2801" fmla="*/ 2910757 w 3529882"/>
                <a:gd name="connsiteY20-2802" fmla="*/ 3381375 h 4510088"/>
                <a:gd name="connsiteX21-2803" fmla="*/ 2877419 w 3529882"/>
                <a:gd name="connsiteY21-2804" fmla="*/ 3024187 h 4510088"/>
                <a:gd name="connsiteX22-2805" fmla="*/ 3072682 w 3529882"/>
                <a:gd name="connsiteY22-2806" fmla="*/ 2524125 h 4510088"/>
                <a:gd name="connsiteX23-2807" fmla="*/ 3510832 w 3529882"/>
                <a:gd name="connsiteY23-2808" fmla="*/ 1752600 h 4510088"/>
                <a:gd name="connsiteX24-2809" fmla="*/ 3529882 w 3529882"/>
                <a:gd name="connsiteY24-2810" fmla="*/ 1514475 h 4510088"/>
                <a:gd name="connsiteX25-2811" fmla="*/ 3239370 w 3529882"/>
                <a:gd name="connsiteY25-2812" fmla="*/ 723900 h 4510088"/>
                <a:gd name="connsiteX26-2813" fmla="*/ 2582144 w 3529882"/>
                <a:gd name="connsiteY26-2814" fmla="*/ 190500 h 4510088"/>
                <a:gd name="connsiteX27-2815" fmla="*/ 1701082 w 3529882"/>
                <a:gd name="connsiteY27-2816" fmla="*/ 0 h 4510088"/>
                <a:gd name="connsiteX28-2817" fmla="*/ 1015282 w 3529882"/>
                <a:gd name="connsiteY28-2818" fmla="*/ 142875 h 4510088"/>
                <a:gd name="connsiteX29-2819" fmla="*/ 691432 w 3529882"/>
                <a:gd name="connsiteY29-2820" fmla="*/ 333375 h 4510088"/>
                <a:gd name="connsiteX0-2821" fmla="*/ 691432 w 3529882"/>
                <a:gd name="connsiteY0-2822" fmla="*/ 333375 h 4510088"/>
                <a:gd name="connsiteX1-2823" fmla="*/ 272332 w 3529882"/>
                <a:gd name="connsiteY1-2824" fmla="*/ 866775 h 4510088"/>
                <a:gd name="connsiteX2-2825" fmla="*/ 177082 w 3529882"/>
                <a:gd name="connsiteY2-2826" fmla="*/ 1343025 h 4510088"/>
                <a:gd name="connsiteX3-2827" fmla="*/ 177082 w 3529882"/>
                <a:gd name="connsiteY3-2828" fmla="*/ 1600200 h 4510088"/>
                <a:gd name="connsiteX4-2829" fmla="*/ 272332 w 3529882"/>
                <a:gd name="connsiteY4-2830" fmla="*/ 1771650 h 4510088"/>
                <a:gd name="connsiteX5-2831" fmla="*/ 272332 w 3529882"/>
                <a:gd name="connsiteY5-2832" fmla="*/ 1885950 h 4510088"/>
                <a:gd name="connsiteX6-2833" fmla="*/ 15157 w 3529882"/>
                <a:gd name="connsiteY6-2834" fmla="*/ 2438400 h 4510088"/>
                <a:gd name="connsiteX7-2835" fmla="*/ 38970 w 3529882"/>
                <a:gd name="connsiteY7-2836" fmla="*/ 2576513 h 4510088"/>
                <a:gd name="connsiteX8-2837" fmla="*/ 234232 w 3529882"/>
                <a:gd name="connsiteY8-2838" fmla="*/ 2609850 h 4510088"/>
                <a:gd name="connsiteX9-2839" fmla="*/ 210420 w 3529882"/>
                <a:gd name="connsiteY9-2840" fmla="*/ 2867025 h 4510088"/>
                <a:gd name="connsiteX10-2841" fmla="*/ 319957 w 3529882"/>
                <a:gd name="connsiteY10-2842" fmla="*/ 2957512 h 4510088"/>
                <a:gd name="connsiteX11-2843" fmla="*/ 296145 w 3529882"/>
                <a:gd name="connsiteY11-2844" fmla="*/ 3086100 h 4510088"/>
                <a:gd name="connsiteX12-2845" fmla="*/ 410445 w 3529882"/>
                <a:gd name="connsiteY12-2846" fmla="*/ 3252788 h 4510088"/>
                <a:gd name="connsiteX13-2847" fmla="*/ 367582 w 3529882"/>
                <a:gd name="connsiteY13-2848" fmla="*/ 3509963 h 4510088"/>
                <a:gd name="connsiteX14-2849" fmla="*/ 572369 w 3529882"/>
                <a:gd name="connsiteY14-2850" fmla="*/ 3652838 h 4510088"/>
                <a:gd name="connsiteX15-2851" fmla="*/ 1072432 w 3529882"/>
                <a:gd name="connsiteY15-2852" fmla="*/ 3624263 h 4510088"/>
                <a:gd name="connsiteX16-2853" fmla="*/ 1291507 w 3529882"/>
                <a:gd name="connsiteY16-2854" fmla="*/ 3690937 h 4510088"/>
                <a:gd name="connsiteX17-2855" fmla="*/ 1696319 w 3529882"/>
                <a:gd name="connsiteY17-2856" fmla="*/ 4510088 h 4510088"/>
                <a:gd name="connsiteX18-2857" fmla="*/ 2315444 w 3529882"/>
                <a:gd name="connsiteY18-2858" fmla="*/ 3719513 h 4510088"/>
                <a:gd name="connsiteX19-2859" fmla="*/ 2720257 w 3529882"/>
                <a:gd name="connsiteY19-2860" fmla="*/ 3429000 h 4510088"/>
                <a:gd name="connsiteX20-2861" fmla="*/ 2910757 w 3529882"/>
                <a:gd name="connsiteY20-2862" fmla="*/ 3381375 h 4510088"/>
                <a:gd name="connsiteX21-2863" fmla="*/ 2877419 w 3529882"/>
                <a:gd name="connsiteY21-2864" fmla="*/ 3024187 h 4510088"/>
                <a:gd name="connsiteX22-2865" fmla="*/ 3072682 w 3529882"/>
                <a:gd name="connsiteY22-2866" fmla="*/ 2524125 h 4510088"/>
                <a:gd name="connsiteX23-2867" fmla="*/ 3510832 w 3529882"/>
                <a:gd name="connsiteY23-2868" fmla="*/ 1752600 h 4510088"/>
                <a:gd name="connsiteX24-2869" fmla="*/ 3529882 w 3529882"/>
                <a:gd name="connsiteY24-2870" fmla="*/ 1514475 h 4510088"/>
                <a:gd name="connsiteX25-2871" fmla="*/ 3239370 w 3529882"/>
                <a:gd name="connsiteY25-2872" fmla="*/ 723900 h 4510088"/>
                <a:gd name="connsiteX26-2873" fmla="*/ 2582144 w 3529882"/>
                <a:gd name="connsiteY26-2874" fmla="*/ 190500 h 4510088"/>
                <a:gd name="connsiteX27-2875" fmla="*/ 1701082 w 3529882"/>
                <a:gd name="connsiteY27-2876" fmla="*/ 0 h 4510088"/>
                <a:gd name="connsiteX28-2877" fmla="*/ 1015282 w 3529882"/>
                <a:gd name="connsiteY28-2878" fmla="*/ 142875 h 4510088"/>
                <a:gd name="connsiteX29-2879" fmla="*/ 691432 w 3529882"/>
                <a:gd name="connsiteY29-2880" fmla="*/ 333375 h 4510088"/>
                <a:gd name="connsiteX0-2881" fmla="*/ 691432 w 3529882"/>
                <a:gd name="connsiteY0-2882" fmla="*/ 309562 h 4486275"/>
                <a:gd name="connsiteX1-2883" fmla="*/ 272332 w 3529882"/>
                <a:gd name="connsiteY1-2884" fmla="*/ 842962 h 4486275"/>
                <a:gd name="connsiteX2-2885" fmla="*/ 177082 w 3529882"/>
                <a:gd name="connsiteY2-2886" fmla="*/ 1319212 h 4486275"/>
                <a:gd name="connsiteX3-2887" fmla="*/ 177082 w 3529882"/>
                <a:gd name="connsiteY3-2888" fmla="*/ 1576387 h 4486275"/>
                <a:gd name="connsiteX4-2889" fmla="*/ 272332 w 3529882"/>
                <a:gd name="connsiteY4-2890" fmla="*/ 1747837 h 4486275"/>
                <a:gd name="connsiteX5-2891" fmla="*/ 272332 w 3529882"/>
                <a:gd name="connsiteY5-2892" fmla="*/ 1862137 h 4486275"/>
                <a:gd name="connsiteX6-2893" fmla="*/ 15157 w 3529882"/>
                <a:gd name="connsiteY6-2894" fmla="*/ 2414587 h 4486275"/>
                <a:gd name="connsiteX7-2895" fmla="*/ 38970 w 3529882"/>
                <a:gd name="connsiteY7-2896" fmla="*/ 2552700 h 4486275"/>
                <a:gd name="connsiteX8-2897" fmla="*/ 234232 w 3529882"/>
                <a:gd name="connsiteY8-2898" fmla="*/ 2586037 h 4486275"/>
                <a:gd name="connsiteX9-2899" fmla="*/ 210420 w 3529882"/>
                <a:gd name="connsiteY9-2900" fmla="*/ 2843212 h 4486275"/>
                <a:gd name="connsiteX10-2901" fmla="*/ 319957 w 3529882"/>
                <a:gd name="connsiteY10-2902" fmla="*/ 2933699 h 4486275"/>
                <a:gd name="connsiteX11-2903" fmla="*/ 296145 w 3529882"/>
                <a:gd name="connsiteY11-2904" fmla="*/ 3062287 h 4486275"/>
                <a:gd name="connsiteX12-2905" fmla="*/ 410445 w 3529882"/>
                <a:gd name="connsiteY12-2906" fmla="*/ 3228975 h 4486275"/>
                <a:gd name="connsiteX13-2907" fmla="*/ 367582 w 3529882"/>
                <a:gd name="connsiteY13-2908" fmla="*/ 3486150 h 4486275"/>
                <a:gd name="connsiteX14-2909" fmla="*/ 572369 w 3529882"/>
                <a:gd name="connsiteY14-2910" fmla="*/ 3629025 h 4486275"/>
                <a:gd name="connsiteX15-2911" fmla="*/ 1072432 w 3529882"/>
                <a:gd name="connsiteY15-2912" fmla="*/ 3600450 h 4486275"/>
                <a:gd name="connsiteX16-2913" fmla="*/ 1291507 w 3529882"/>
                <a:gd name="connsiteY16-2914" fmla="*/ 3667124 h 4486275"/>
                <a:gd name="connsiteX17-2915" fmla="*/ 1696319 w 3529882"/>
                <a:gd name="connsiteY17-2916" fmla="*/ 4486275 h 4486275"/>
                <a:gd name="connsiteX18-2917" fmla="*/ 2315444 w 3529882"/>
                <a:gd name="connsiteY18-2918" fmla="*/ 3695700 h 4486275"/>
                <a:gd name="connsiteX19-2919" fmla="*/ 2720257 w 3529882"/>
                <a:gd name="connsiteY19-2920" fmla="*/ 3405187 h 4486275"/>
                <a:gd name="connsiteX20-2921" fmla="*/ 2910757 w 3529882"/>
                <a:gd name="connsiteY20-2922" fmla="*/ 3357562 h 4486275"/>
                <a:gd name="connsiteX21-2923" fmla="*/ 2877419 w 3529882"/>
                <a:gd name="connsiteY21-2924" fmla="*/ 3000374 h 4486275"/>
                <a:gd name="connsiteX22-2925" fmla="*/ 3072682 w 3529882"/>
                <a:gd name="connsiteY22-2926" fmla="*/ 2500312 h 4486275"/>
                <a:gd name="connsiteX23-2927" fmla="*/ 3510832 w 3529882"/>
                <a:gd name="connsiteY23-2928" fmla="*/ 1728787 h 4486275"/>
                <a:gd name="connsiteX24-2929" fmla="*/ 3529882 w 3529882"/>
                <a:gd name="connsiteY24-2930" fmla="*/ 1490662 h 4486275"/>
                <a:gd name="connsiteX25-2931" fmla="*/ 3239370 w 3529882"/>
                <a:gd name="connsiteY25-2932" fmla="*/ 700087 h 4486275"/>
                <a:gd name="connsiteX26-2933" fmla="*/ 2582144 w 3529882"/>
                <a:gd name="connsiteY26-2934" fmla="*/ 166687 h 4486275"/>
                <a:gd name="connsiteX27-2935" fmla="*/ 1715370 w 3529882"/>
                <a:gd name="connsiteY27-2936" fmla="*/ 0 h 4486275"/>
                <a:gd name="connsiteX28-2937" fmla="*/ 1015282 w 3529882"/>
                <a:gd name="connsiteY28-2938" fmla="*/ 119062 h 4486275"/>
                <a:gd name="connsiteX29-2939" fmla="*/ 691432 w 3529882"/>
                <a:gd name="connsiteY29-2940" fmla="*/ 309562 h 4486275"/>
                <a:gd name="connsiteX0-2941" fmla="*/ 691432 w 3529882"/>
                <a:gd name="connsiteY0-2942" fmla="*/ 309562 h 4486275"/>
                <a:gd name="connsiteX1-2943" fmla="*/ 272332 w 3529882"/>
                <a:gd name="connsiteY1-2944" fmla="*/ 842962 h 4486275"/>
                <a:gd name="connsiteX2-2945" fmla="*/ 177082 w 3529882"/>
                <a:gd name="connsiteY2-2946" fmla="*/ 1319212 h 4486275"/>
                <a:gd name="connsiteX3-2947" fmla="*/ 177082 w 3529882"/>
                <a:gd name="connsiteY3-2948" fmla="*/ 1576387 h 4486275"/>
                <a:gd name="connsiteX4-2949" fmla="*/ 272332 w 3529882"/>
                <a:gd name="connsiteY4-2950" fmla="*/ 1747837 h 4486275"/>
                <a:gd name="connsiteX5-2951" fmla="*/ 272332 w 3529882"/>
                <a:gd name="connsiteY5-2952" fmla="*/ 1862137 h 4486275"/>
                <a:gd name="connsiteX6-2953" fmla="*/ 15157 w 3529882"/>
                <a:gd name="connsiteY6-2954" fmla="*/ 2414587 h 4486275"/>
                <a:gd name="connsiteX7-2955" fmla="*/ 38970 w 3529882"/>
                <a:gd name="connsiteY7-2956" fmla="*/ 2552700 h 4486275"/>
                <a:gd name="connsiteX8-2957" fmla="*/ 234232 w 3529882"/>
                <a:gd name="connsiteY8-2958" fmla="*/ 2586037 h 4486275"/>
                <a:gd name="connsiteX9-2959" fmla="*/ 210420 w 3529882"/>
                <a:gd name="connsiteY9-2960" fmla="*/ 2843212 h 4486275"/>
                <a:gd name="connsiteX10-2961" fmla="*/ 319957 w 3529882"/>
                <a:gd name="connsiteY10-2962" fmla="*/ 2933699 h 4486275"/>
                <a:gd name="connsiteX11-2963" fmla="*/ 296145 w 3529882"/>
                <a:gd name="connsiteY11-2964" fmla="*/ 3062287 h 4486275"/>
                <a:gd name="connsiteX12-2965" fmla="*/ 410445 w 3529882"/>
                <a:gd name="connsiteY12-2966" fmla="*/ 3228975 h 4486275"/>
                <a:gd name="connsiteX13-2967" fmla="*/ 367582 w 3529882"/>
                <a:gd name="connsiteY13-2968" fmla="*/ 3486150 h 4486275"/>
                <a:gd name="connsiteX14-2969" fmla="*/ 572369 w 3529882"/>
                <a:gd name="connsiteY14-2970" fmla="*/ 3629025 h 4486275"/>
                <a:gd name="connsiteX15-2971" fmla="*/ 1072432 w 3529882"/>
                <a:gd name="connsiteY15-2972" fmla="*/ 3600450 h 4486275"/>
                <a:gd name="connsiteX16-2973" fmla="*/ 1291507 w 3529882"/>
                <a:gd name="connsiteY16-2974" fmla="*/ 3667124 h 4486275"/>
                <a:gd name="connsiteX17-2975" fmla="*/ 1696319 w 3529882"/>
                <a:gd name="connsiteY17-2976" fmla="*/ 4486275 h 4486275"/>
                <a:gd name="connsiteX18-2977" fmla="*/ 2315444 w 3529882"/>
                <a:gd name="connsiteY18-2978" fmla="*/ 3695700 h 4486275"/>
                <a:gd name="connsiteX19-2979" fmla="*/ 2720257 w 3529882"/>
                <a:gd name="connsiteY19-2980" fmla="*/ 3405187 h 4486275"/>
                <a:gd name="connsiteX20-2981" fmla="*/ 2910757 w 3529882"/>
                <a:gd name="connsiteY20-2982" fmla="*/ 3357562 h 4486275"/>
                <a:gd name="connsiteX21-2983" fmla="*/ 2877419 w 3529882"/>
                <a:gd name="connsiteY21-2984" fmla="*/ 3000374 h 4486275"/>
                <a:gd name="connsiteX22-2985" fmla="*/ 3072682 w 3529882"/>
                <a:gd name="connsiteY22-2986" fmla="*/ 2500312 h 4486275"/>
                <a:gd name="connsiteX23-2987" fmla="*/ 3510832 w 3529882"/>
                <a:gd name="connsiteY23-2988" fmla="*/ 1728787 h 4486275"/>
                <a:gd name="connsiteX24-2989" fmla="*/ 3529882 w 3529882"/>
                <a:gd name="connsiteY24-2990" fmla="*/ 1490662 h 4486275"/>
                <a:gd name="connsiteX25-2991" fmla="*/ 3239370 w 3529882"/>
                <a:gd name="connsiteY25-2992" fmla="*/ 700087 h 4486275"/>
                <a:gd name="connsiteX26-2993" fmla="*/ 2582144 w 3529882"/>
                <a:gd name="connsiteY26-2994" fmla="*/ 166687 h 4486275"/>
                <a:gd name="connsiteX27-2995" fmla="*/ 1715370 w 3529882"/>
                <a:gd name="connsiteY27-2996" fmla="*/ 0 h 4486275"/>
                <a:gd name="connsiteX28-2997" fmla="*/ 1015282 w 3529882"/>
                <a:gd name="connsiteY28-2998" fmla="*/ 119062 h 4486275"/>
                <a:gd name="connsiteX29-2999" fmla="*/ 691432 w 3529882"/>
                <a:gd name="connsiteY29-3000" fmla="*/ 309562 h 4486275"/>
                <a:gd name="connsiteX0-3001" fmla="*/ 691432 w 3529882"/>
                <a:gd name="connsiteY0-3002" fmla="*/ 309651 h 4486364"/>
                <a:gd name="connsiteX1-3003" fmla="*/ 272332 w 3529882"/>
                <a:gd name="connsiteY1-3004" fmla="*/ 843051 h 4486364"/>
                <a:gd name="connsiteX2-3005" fmla="*/ 177082 w 3529882"/>
                <a:gd name="connsiteY2-3006" fmla="*/ 1319301 h 4486364"/>
                <a:gd name="connsiteX3-3007" fmla="*/ 177082 w 3529882"/>
                <a:gd name="connsiteY3-3008" fmla="*/ 1576476 h 4486364"/>
                <a:gd name="connsiteX4-3009" fmla="*/ 272332 w 3529882"/>
                <a:gd name="connsiteY4-3010" fmla="*/ 1747926 h 4486364"/>
                <a:gd name="connsiteX5-3011" fmla="*/ 272332 w 3529882"/>
                <a:gd name="connsiteY5-3012" fmla="*/ 1862226 h 4486364"/>
                <a:gd name="connsiteX6-3013" fmla="*/ 15157 w 3529882"/>
                <a:gd name="connsiteY6-3014" fmla="*/ 2414676 h 4486364"/>
                <a:gd name="connsiteX7-3015" fmla="*/ 38970 w 3529882"/>
                <a:gd name="connsiteY7-3016" fmla="*/ 2552789 h 4486364"/>
                <a:gd name="connsiteX8-3017" fmla="*/ 234232 w 3529882"/>
                <a:gd name="connsiteY8-3018" fmla="*/ 2586126 h 4486364"/>
                <a:gd name="connsiteX9-3019" fmla="*/ 210420 w 3529882"/>
                <a:gd name="connsiteY9-3020" fmla="*/ 2843301 h 4486364"/>
                <a:gd name="connsiteX10-3021" fmla="*/ 319957 w 3529882"/>
                <a:gd name="connsiteY10-3022" fmla="*/ 2933788 h 4486364"/>
                <a:gd name="connsiteX11-3023" fmla="*/ 296145 w 3529882"/>
                <a:gd name="connsiteY11-3024" fmla="*/ 3062376 h 4486364"/>
                <a:gd name="connsiteX12-3025" fmla="*/ 410445 w 3529882"/>
                <a:gd name="connsiteY12-3026" fmla="*/ 3229064 h 4486364"/>
                <a:gd name="connsiteX13-3027" fmla="*/ 367582 w 3529882"/>
                <a:gd name="connsiteY13-3028" fmla="*/ 3486239 h 4486364"/>
                <a:gd name="connsiteX14-3029" fmla="*/ 572369 w 3529882"/>
                <a:gd name="connsiteY14-3030" fmla="*/ 3629114 h 4486364"/>
                <a:gd name="connsiteX15-3031" fmla="*/ 1072432 w 3529882"/>
                <a:gd name="connsiteY15-3032" fmla="*/ 3600539 h 4486364"/>
                <a:gd name="connsiteX16-3033" fmla="*/ 1291507 w 3529882"/>
                <a:gd name="connsiteY16-3034" fmla="*/ 3667213 h 4486364"/>
                <a:gd name="connsiteX17-3035" fmla="*/ 1696319 w 3529882"/>
                <a:gd name="connsiteY17-3036" fmla="*/ 4486364 h 4486364"/>
                <a:gd name="connsiteX18-3037" fmla="*/ 2315444 w 3529882"/>
                <a:gd name="connsiteY18-3038" fmla="*/ 3695789 h 4486364"/>
                <a:gd name="connsiteX19-3039" fmla="*/ 2720257 w 3529882"/>
                <a:gd name="connsiteY19-3040" fmla="*/ 3405276 h 4486364"/>
                <a:gd name="connsiteX20-3041" fmla="*/ 2910757 w 3529882"/>
                <a:gd name="connsiteY20-3042" fmla="*/ 3357651 h 4486364"/>
                <a:gd name="connsiteX21-3043" fmla="*/ 2877419 w 3529882"/>
                <a:gd name="connsiteY21-3044" fmla="*/ 3000463 h 4486364"/>
                <a:gd name="connsiteX22-3045" fmla="*/ 3072682 w 3529882"/>
                <a:gd name="connsiteY22-3046" fmla="*/ 2500401 h 4486364"/>
                <a:gd name="connsiteX23-3047" fmla="*/ 3510832 w 3529882"/>
                <a:gd name="connsiteY23-3048" fmla="*/ 1728876 h 4486364"/>
                <a:gd name="connsiteX24-3049" fmla="*/ 3529882 w 3529882"/>
                <a:gd name="connsiteY24-3050" fmla="*/ 1490751 h 4486364"/>
                <a:gd name="connsiteX25-3051" fmla="*/ 3239370 w 3529882"/>
                <a:gd name="connsiteY25-3052" fmla="*/ 700176 h 4486364"/>
                <a:gd name="connsiteX26-3053" fmla="*/ 2582144 w 3529882"/>
                <a:gd name="connsiteY26-3054" fmla="*/ 166776 h 4486364"/>
                <a:gd name="connsiteX27-3055" fmla="*/ 1715370 w 3529882"/>
                <a:gd name="connsiteY27-3056" fmla="*/ 89 h 4486364"/>
                <a:gd name="connsiteX28-3057" fmla="*/ 1015282 w 3529882"/>
                <a:gd name="connsiteY28-3058" fmla="*/ 119151 h 4486364"/>
                <a:gd name="connsiteX29-3059" fmla="*/ 691432 w 3529882"/>
                <a:gd name="connsiteY29-3060" fmla="*/ 309651 h 4486364"/>
                <a:gd name="connsiteX0-3061" fmla="*/ 691432 w 3529882"/>
                <a:gd name="connsiteY0-3062" fmla="*/ 309721 h 4486434"/>
                <a:gd name="connsiteX1-3063" fmla="*/ 272332 w 3529882"/>
                <a:gd name="connsiteY1-3064" fmla="*/ 843121 h 4486434"/>
                <a:gd name="connsiteX2-3065" fmla="*/ 177082 w 3529882"/>
                <a:gd name="connsiteY2-3066" fmla="*/ 1319371 h 4486434"/>
                <a:gd name="connsiteX3-3067" fmla="*/ 177082 w 3529882"/>
                <a:gd name="connsiteY3-3068" fmla="*/ 1576546 h 4486434"/>
                <a:gd name="connsiteX4-3069" fmla="*/ 272332 w 3529882"/>
                <a:gd name="connsiteY4-3070" fmla="*/ 1747996 h 4486434"/>
                <a:gd name="connsiteX5-3071" fmla="*/ 272332 w 3529882"/>
                <a:gd name="connsiteY5-3072" fmla="*/ 1862296 h 4486434"/>
                <a:gd name="connsiteX6-3073" fmla="*/ 15157 w 3529882"/>
                <a:gd name="connsiteY6-3074" fmla="*/ 2414746 h 4486434"/>
                <a:gd name="connsiteX7-3075" fmla="*/ 38970 w 3529882"/>
                <a:gd name="connsiteY7-3076" fmla="*/ 2552859 h 4486434"/>
                <a:gd name="connsiteX8-3077" fmla="*/ 234232 w 3529882"/>
                <a:gd name="connsiteY8-3078" fmla="*/ 2586196 h 4486434"/>
                <a:gd name="connsiteX9-3079" fmla="*/ 210420 w 3529882"/>
                <a:gd name="connsiteY9-3080" fmla="*/ 2843371 h 4486434"/>
                <a:gd name="connsiteX10-3081" fmla="*/ 319957 w 3529882"/>
                <a:gd name="connsiteY10-3082" fmla="*/ 2933858 h 4486434"/>
                <a:gd name="connsiteX11-3083" fmla="*/ 296145 w 3529882"/>
                <a:gd name="connsiteY11-3084" fmla="*/ 3062446 h 4486434"/>
                <a:gd name="connsiteX12-3085" fmla="*/ 410445 w 3529882"/>
                <a:gd name="connsiteY12-3086" fmla="*/ 3229134 h 4486434"/>
                <a:gd name="connsiteX13-3087" fmla="*/ 367582 w 3529882"/>
                <a:gd name="connsiteY13-3088" fmla="*/ 3486309 h 4486434"/>
                <a:gd name="connsiteX14-3089" fmla="*/ 572369 w 3529882"/>
                <a:gd name="connsiteY14-3090" fmla="*/ 3629184 h 4486434"/>
                <a:gd name="connsiteX15-3091" fmla="*/ 1072432 w 3529882"/>
                <a:gd name="connsiteY15-3092" fmla="*/ 3600609 h 4486434"/>
                <a:gd name="connsiteX16-3093" fmla="*/ 1291507 w 3529882"/>
                <a:gd name="connsiteY16-3094" fmla="*/ 3667283 h 4486434"/>
                <a:gd name="connsiteX17-3095" fmla="*/ 1696319 w 3529882"/>
                <a:gd name="connsiteY17-3096" fmla="*/ 4486434 h 4486434"/>
                <a:gd name="connsiteX18-3097" fmla="*/ 2315444 w 3529882"/>
                <a:gd name="connsiteY18-3098" fmla="*/ 3695859 h 4486434"/>
                <a:gd name="connsiteX19-3099" fmla="*/ 2720257 w 3529882"/>
                <a:gd name="connsiteY19-3100" fmla="*/ 3405346 h 4486434"/>
                <a:gd name="connsiteX20-3101" fmla="*/ 2910757 w 3529882"/>
                <a:gd name="connsiteY20-3102" fmla="*/ 3357721 h 4486434"/>
                <a:gd name="connsiteX21-3103" fmla="*/ 2877419 w 3529882"/>
                <a:gd name="connsiteY21-3104" fmla="*/ 3000533 h 4486434"/>
                <a:gd name="connsiteX22-3105" fmla="*/ 3072682 w 3529882"/>
                <a:gd name="connsiteY22-3106" fmla="*/ 2500471 h 4486434"/>
                <a:gd name="connsiteX23-3107" fmla="*/ 3510832 w 3529882"/>
                <a:gd name="connsiteY23-3108" fmla="*/ 1728946 h 4486434"/>
                <a:gd name="connsiteX24-3109" fmla="*/ 3529882 w 3529882"/>
                <a:gd name="connsiteY24-3110" fmla="*/ 1490821 h 4486434"/>
                <a:gd name="connsiteX25-3111" fmla="*/ 3239370 w 3529882"/>
                <a:gd name="connsiteY25-3112" fmla="*/ 700246 h 4486434"/>
                <a:gd name="connsiteX26-3113" fmla="*/ 2582144 w 3529882"/>
                <a:gd name="connsiteY26-3114" fmla="*/ 166846 h 4486434"/>
                <a:gd name="connsiteX27-3115" fmla="*/ 1715370 w 3529882"/>
                <a:gd name="connsiteY27-3116" fmla="*/ 159 h 4486434"/>
                <a:gd name="connsiteX28-3117" fmla="*/ 1015282 w 3529882"/>
                <a:gd name="connsiteY28-3118" fmla="*/ 119221 h 4486434"/>
                <a:gd name="connsiteX29-3119" fmla="*/ 691432 w 3529882"/>
                <a:gd name="connsiteY29-3120" fmla="*/ 309721 h 4486434"/>
                <a:gd name="connsiteX0-3121" fmla="*/ 691432 w 3529882"/>
                <a:gd name="connsiteY0-3122" fmla="*/ 309721 h 4486434"/>
                <a:gd name="connsiteX1-3123" fmla="*/ 272332 w 3529882"/>
                <a:gd name="connsiteY1-3124" fmla="*/ 843121 h 4486434"/>
                <a:gd name="connsiteX2-3125" fmla="*/ 177082 w 3529882"/>
                <a:gd name="connsiteY2-3126" fmla="*/ 1319371 h 4486434"/>
                <a:gd name="connsiteX3-3127" fmla="*/ 177082 w 3529882"/>
                <a:gd name="connsiteY3-3128" fmla="*/ 1576546 h 4486434"/>
                <a:gd name="connsiteX4-3129" fmla="*/ 272332 w 3529882"/>
                <a:gd name="connsiteY4-3130" fmla="*/ 1747996 h 4486434"/>
                <a:gd name="connsiteX5-3131" fmla="*/ 272332 w 3529882"/>
                <a:gd name="connsiteY5-3132" fmla="*/ 1862296 h 4486434"/>
                <a:gd name="connsiteX6-3133" fmla="*/ 15157 w 3529882"/>
                <a:gd name="connsiteY6-3134" fmla="*/ 2414746 h 4486434"/>
                <a:gd name="connsiteX7-3135" fmla="*/ 38970 w 3529882"/>
                <a:gd name="connsiteY7-3136" fmla="*/ 2552859 h 4486434"/>
                <a:gd name="connsiteX8-3137" fmla="*/ 234232 w 3529882"/>
                <a:gd name="connsiteY8-3138" fmla="*/ 2586196 h 4486434"/>
                <a:gd name="connsiteX9-3139" fmla="*/ 210420 w 3529882"/>
                <a:gd name="connsiteY9-3140" fmla="*/ 2843371 h 4486434"/>
                <a:gd name="connsiteX10-3141" fmla="*/ 319957 w 3529882"/>
                <a:gd name="connsiteY10-3142" fmla="*/ 2933858 h 4486434"/>
                <a:gd name="connsiteX11-3143" fmla="*/ 296145 w 3529882"/>
                <a:gd name="connsiteY11-3144" fmla="*/ 3062446 h 4486434"/>
                <a:gd name="connsiteX12-3145" fmla="*/ 410445 w 3529882"/>
                <a:gd name="connsiteY12-3146" fmla="*/ 3229134 h 4486434"/>
                <a:gd name="connsiteX13-3147" fmla="*/ 367582 w 3529882"/>
                <a:gd name="connsiteY13-3148" fmla="*/ 3486309 h 4486434"/>
                <a:gd name="connsiteX14-3149" fmla="*/ 572369 w 3529882"/>
                <a:gd name="connsiteY14-3150" fmla="*/ 3629184 h 4486434"/>
                <a:gd name="connsiteX15-3151" fmla="*/ 1072432 w 3529882"/>
                <a:gd name="connsiteY15-3152" fmla="*/ 3600609 h 4486434"/>
                <a:gd name="connsiteX16-3153" fmla="*/ 1291507 w 3529882"/>
                <a:gd name="connsiteY16-3154" fmla="*/ 3667283 h 4486434"/>
                <a:gd name="connsiteX17-3155" fmla="*/ 1696319 w 3529882"/>
                <a:gd name="connsiteY17-3156" fmla="*/ 4486434 h 4486434"/>
                <a:gd name="connsiteX18-3157" fmla="*/ 2315444 w 3529882"/>
                <a:gd name="connsiteY18-3158" fmla="*/ 3695859 h 4486434"/>
                <a:gd name="connsiteX19-3159" fmla="*/ 2720257 w 3529882"/>
                <a:gd name="connsiteY19-3160" fmla="*/ 3405346 h 4486434"/>
                <a:gd name="connsiteX20-3161" fmla="*/ 2910757 w 3529882"/>
                <a:gd name="connsiteY20-3162" fmla="*/ 3357721 h 4486434"/>
                <a:gd name="connsiteX21-3163" fmla="*/ 2877419 w 3529882"/>
                <a:gd name="connsiteY21-3164" fmla="*/ 3000533 h 4486434"/>
                <a:gd name="connsiteX22-3165" fmla="*/ 3072682 w 3529882"/>
                <a:gd name="connsiteY22-3166" fmla="*/ 2500471 h 4486434"/>
                <a:gd name="connsiteX23-3167" fmla="*/ 3510832 w 3529882"/>
                <a:gd name="connsiteY23-3168" fmla="*/ 1728946 h 4486434"/>
                <a:gd name="connsiteX24-3169" fmla="*/ 3529882 w 3529882"/>
                <a:gd name="connsiteY24-3170" fmla="*/ 1490821 h 4486434"/>
                <a:gd name="connsiteX25-3171" fmla="*/ 3239370 w 3529882"/>
                <a:gd name="connsiteY25-3172" fmla="*/ 700246 h 4486434"/>
                <a:gd name="connsiteX26-3173" fmla="*/ 2582144 w 3529882"/>
                <a:gd name="connsiteY26-3174" fmla="*/ 166846 h 4486434"/>
                <a:gd name="connsiteX27-3175" fmla="*/ 1715370 w 3529882"/>
                <a:gd name="connsiteY27-3176" fmla="*/ 159 h 4486434"/>
                <a:gd name="connsiteX28-3177" fmla="*/ 1015282 w 3529882"/>
                <a:gd name="connsiteY28-3178" fmla="*/ 119221 h 4486434"/>
                <a:gd name="connsiteX29-3179" fmla="*/ 691432 w 3529882"/>
                <a:gd name="connsiteY29-3180" fmla="*/ 309721 h 4486434"/>
                <a:gd name="connsiteX0-3181" fmla="*/ 691432 w 3529882"/>
                <a:gd name="connsiteY0-3182" fmla="*/ 309721 h 4486434"/>
                <a:gd name="connsiteX1-3183" fmla="*/ 272332 w 3529882"/>
                <a:gd name="connsiteY1-3184" fmla="*/ 843121 h 4486434"/>
                <a:gd name="connsiteX2-3185" fmla="*/ 148507 w 3529882"/>
                <a:gd name="connsiteY2-3186" fmla="*/ 1328896 h 4486434"/>
                <a:gd name="connsiteX3-3187" fmla="*/ 177082 w 3529882"/>
                <a:gd name="connsiteY3-3188" fmla="*/ 1576546 h 4486434"/>
                <a:gd name="connsiteX4-3189" fmla="*/ 272332 w 3529882"/>
                <a:gd name="connsiteY4-3190" fmla="*/ 1747996 h 4486434"/>
                <a:gd name="connsiteX5-3191" fmla="*/ 272332 w 3529882"/>
                <a:gd name="connsiteY5-3192" fmla="*/ 1862296 h 4486434"/>
                <a:gd name="connsiteX6-3193" fmla="*/ 15157 w 3529882"/>
                <a:gd name="connsiteY6-3194" fmla="*/ 2414746 h 4486434"/>
                <a:gd name="connsiteX7-3195" fmla="*/ 38970 w 3529882"/>
                <a:gd name="connsiteY7-3196" fmla="*/ 2552859 h 4486434"/>
                <a:gd name="connsiteX8-3197" fmla="*/ 234232 w 3529882"/>
                <a:gd name="connsiteY8-3198" fmla="*/ 2586196 h 4486434"/>
                <a:gd name="connsiteX9-3199" fmla="*/ 210420 w 3529882"/>
                <a:gd name="connsiteY9-3200" fmla="*/ 2843371 h 4486434"/>
                <a:gd name="connsiteX10-3201" fmla="*/ 319957 w 3529882"/>
                <a:gd name="connsiteY10-3202" fmla="*/ 2933858 h 4486434"/>
                <a:gd name="connsiteX11-3203" fmla="*/ 296145 w 3529882"/>
                <a:gd name="connsiteY11-3204" fmla="*/ 3062446 h 4486434"/>
                <a:gd name="connsiteX12-3205" fmla="*/ 410445 w 3529882"/>
                <a:gd name="connsiteY12-3206" fmla="*/ 3229134 h 4486434"/>
                <a:gd name="connsiteX13-3207" fmla="*/ 367582 w 3529882"/>
                <a:gd name="connsiteY13-3208" fmla="*/ 3486309 h 4486434"/>
                <a:gd name="connsiteX14-3209" fmla="*/ 572369 w 3529882"/>
                <a:gd name="connsiteY14-3210" fmla="*/ 3629184 h 4486434"/>
                <a:gd name="connsiteX15-3211" fmla="*/ 1072432 w 3529882"/>
                <a:gd name="connsiteY15-3212" fmla="*/ 3600609 h 4486434"/>
                <a:gd name="connsiteX16-3213" fmla="*/ 1291507 w 3529882"/>
                <a:gd name="connsiteY16-3214" fmla="*/ 3667283 h 4486434"/>
                <a:gd name="connsiteX17-3215" fmla="*/ 1696319 w 3529882"/>
                <a:gd name="connsiteY17-3216" fmla="*/ 4486434 h 4486434"/>
                <a:gd name="connsiteX18-3217" fmla="*/ 2315444 w 3529882"/>
                <a:gd name="connsiteY18-3218" fmla="*/ 3695859 h 4486434"/>
                <a:gd name="connsiteX19-3219" fmla="*/ 2720257 w 3529882"/>
                <a:gd name="connsiteY19-3220" fmla="*/ 3405346 h 4486434"/>
                <a:gd name="connsiteX20-3221" fmla="*/ 2910757 w 3529882"/>
                <a:gd name="connsiteY20-3222" fmla="*/ 3357721 h 4486434"/>
                <a:gd name="connsiteX21-3223" fmla="*/ 2877419 w 3529882"/>
                <a:gd name="connsiteY21-3224" fmla="*/ 3000533 h 4486434"/>
                <a:gd name="connsiteX22-3225" fmla="*/ 3072682 w 3529882"/>
                <a:gd name="connsiteY22-3226" fmla="*/ 2500471 h 4486434"/>
                <a:gd name="connsiteX23-3227" fmla="*/ 3510832 w 3529882"/>
                <a:gd name="connsiteY23-3228" fmla="*/ 1728946 h 4486434"/>
                <a:gd name="connsiteX24-3229" fmla="*/ 3529882 w 3529882"/>
                <a:gd name="connsiteY24-3230" fmla="*/ 1490821 h 4486434"/>
                <a:gd name="connsiteX25-3231" fmla="*/ 3239370 w 3529882"/>
                <a:gd name="connsiteY25-3232" fmla="*/ 700246 h 4486434"/>
                <a:gd name="connsiteX26-3233" fmla="*/ 2582144 w 3529882"/>
                <a:gd name="connsiteY26-3234" fmla="*/ 166846 h 4486434"/>
                <a:gd name="connsiteX27-3235" fmla="*/ 1715370 w 3529882"/>
                <a:gd name="connsiteY27-3236" fmla="*/ 159 h 4486434"/>
                <a:gd name="connsiteX28-3237" fmla="*/ 1015282 w 3529882"/>
                <a:gd name="connsiteY28-3238" fmla="*/ 119221 h 4486434"/>
                <a:gd name="connsiteX29-3239" fmla="*/ 691432 w 3529882"/>
                <a:gd name="connsiteY29-3240" fmla="*/ 309721 h 4486434"/>
                <a:gd name="connsiteX0-3241" fmla="*/ 691432 w 3529882"/>
                <a:gd name="connsiteY0-3242" fmla="*/ 309721 h 4486434"/>
                <a:gd name="connsiteX1-3243" fmla="*/ 272332 w 3529882"/>
                <a:gd name="connsiteY1-3244" fmla="*/ 843121 h 4486434"/>
                <a:gd name="connsiteX2-3245" fmla="*/ 148507 w 3529882"/>
                <a:gd name="connsiteY2-3246" fmla="*/ 1328896 h 4486434"/>
                <a:gd name="connsiteX3-3247" fmla="*/ 177082 w 3529882"/>
                <a:gd name="connsiteY3-3248" fmla="*/ 1576546 h 4486434"/>
                <a:gd name="connsiteX4-3249" fmla="*/ 272332 w 3529882"/>
                <a:gd name="connsiteY4-3250" fmla="*/ 1747996 h 4486434"/>
                <a:gd name="connsiteX5-3251" fmla="*/ 272332 w 3529882"/>
                <a:gd name="connsiteY5-3252" fmla="*/ 1862296 h 4486434"/>
                <a:gd name="connsiteX6-3253" fmla="*/ 15157 w 3529882"/>
                <a:gd name="connsiteY6-3254" fmla="*/ 2414746 h 4486434"/>
                <a:gd name="connsiteX7-3255" fmla="*/ 38970 w 3529882"/>
                <a:gd name="connsiteY7-3256" fmla="*/ 2552859 h 4486434"/>
                <a:gd name="connsiteX8-3257" fmla="*/ 234232 w 3529882"/>
                <a:gd name="connsiteY8-3258" fmla="*/ 2586196 h 4486434"/>
                <a:gd name="connsiteX9-3259" fmla="*/ 210420 w 3529882"/>
                <a:gd name="connsiteY9-3260" fmla="*/ 2843371 h 4486434"/>
                <a:gd name="connsiteX10-3261" fmla="*/ 319957 w 3529882"/>
                <a:gd name="connsiteY10-3262" fmla="*/ 2933858 h 4486434"/>
                <a:gd name="connsiteX11-3263" fmla="*/ 296145 w 3529882"/>
                <a:gd name="connsiteY11-3264" fmla="*/ 3062446 h 4486434"/>
                <a:gd name="connsiteX12-3265" fmla="*/ 410445 w 3529882"/>
                <a:gd name="connsiteY12-3266" fmla="*/ 3229134 h 4486434"/>
                <a:gd name="connsiteX13-3267" fmla="*/ 367582 w 3529882"/>
                <a:gd name="connsiteY13-3268" fmla="*/ 3486309 h 4486434"/>
                <a:gd name="connsiteX14-3269" fmla="*/ 572369 w 3529882"/>
                <a:gd name="connsiteY14-3270" fmla="*/ 3629184 h 4486434"/>
                <a:gd name="connsiteX15-3271" fmla="*/ 1072432 w 3529882"/>
                <a:gd name="connsiteY15-3272" fmla="*/ 3600609 h 4486434"/>
                <a:gd name="connsiteX16-3273" fmla="*/ 1291507 w 3529882"/>
                <a:gd name="connsiteY16-3274" fmla="*/ 3667283 h 4486434"/>
                <a:gd name="connsiteX17-3275" fmla="*/ 1696319 w 3529882"/>
                <a:gd name="connsiteY17-3276" fmla="*/ 4486434 h 4486434"/>
                <a:gd name="connsiteX18-3277" fmla="*/ 2315444 w 3529882"/>
                <a:gd name="connsiteY18-3278" fmla="*/ 3695859 h 4486434"/>
                <a:gd name="connsiteX19-3279" fmla="*/ 2720257 w 3529882"/>
                <a:gd name="connsiteY19-3280" fmla="*/ 3405346 h 4486434"/>
                <a:gd name="connsiteX20-3281" fmla="*/ 2910757 w 3529882"/>
                <a:gd name="connsiteY20-3282" fmla="*/ 3357721 h 4486434"/>
                <a:gd name="connsiteX21-3283" fmla="*/ 2877419 w 3529882"/>
                <a:gd name="connsiteY21-3284" fmla="*/ 3000533 h 4486434"/>
                <a:gd name="connsiteX22-3285" fmla="*/ 3072682 w 3529882"/>
                <a:gd name="connsiteY22-3286" fmla="*/ 2500471 h 4486434"/>
                <a:gd name="connsiteX23-3287" fmla="*/ 3510832 w 3529882"/>
                <a:gd name="connsiteY23-3288" fmla="*/ 1728946 h 4486434"/>
                <a:gd name="connsiteX24-3289" fmla="*/ 3529882 w 3529882"/>
                <a:gd name="connsiteY24-3290" fmla="*/ 1490821 h 4486434"/>
                <a:gd name="connsiteX25-3291" fmla="*/ 3239370 w 3529882"/>
                <a:gd name="connsiteY25-3292" fmla="*/ 700246 h 4486434"/>
                <a:gd name="connsiteX26-3293" fmla="*/ 2582144 w 3529882"/>
                <a:gd name="connsiteY26-3294" fmla="*/ 166846 h 4486434"/>
                <a:gd name="connsiteX27-3295" fmla="*/ 1715370 w 3529882"/>
                <a:gd name="connsiteY27-3296" fmla="*/ 159 h 4486434"/>
                <a:gd name="connsiteX28-3297" fmla="*/ 1015282 w 3529882"/>
                <a:gd name="connsiteY28-3298" fmla="*/ 119221 h 4486434"/>
                <a:gd name="connsiteX29-3299" fmla="*/ 691432 w 3529882"/>
                <a:gd name="connsiteY29-3300" fmla="*/ 309721 h 4486434"/>
                <a:gd name="connsiteX0-3301" fmla="*/ 691432 w 3534992"/>
                <a:gd name="connsiteY0-3302" fmla="*/ 309721 h 4486434"/>
                <a:gd name="connsiteX1-3303" fmla="*/ 272332 w 3534992"/>
                <a:gd name="connsiteY1-3304" fmla="*/ 843121 h 4486434"/>
                <a:gd name="connsiteX2-3305" fmla="*/ 148507 w 3534992"/>
                <a:gd name="connsiteY2-3306" fmla="*/ 1328896 h 4486434"/>
                <a:gd name="connsiteX3-3307" fmla="*/ 177082 w 3534992"/>
                <a:gd name="connsiteY3-3308" fmla="*/ 1576546 h 4486434"/>
                <a:gd name="connsiteX4-3309" fmla="*/ 272332 w 3534992"/>
                <a:gd name="connsiteY4-3310" fmla="*/ 1747996 h 4486434"/>
                <a:gd name="connsiteX5-3311" fmla="*/ 272332 w 3534992"/>
                <a:gd name="connsiteY5-3312" fmla="*/ 1862296 h 4486434"/>
                <a:gd name="connsiteX6-3313" fmla="*/ 15157 w 3534992"/>
                <a:gd name="connsiteY6-3314" fmla="*/ 2414746 h 4486434"/>
                <a:gd name="connsiteX7-3315" fmla="*/ 38970 w 3534992"/>
                <a:gd name="connsiteY7-3316" fmla="*/ 2552859 h 4486434"/>
                <a:gd name="connsiteX8-3317" fmla="*/ 234232 w 3534992"/>
                <a:gd name="connsiteY8-3318" fmla="*/ 2586196 h 4486434"/>
                <a:gd name="connsiteX9-3319" fmla="*/ 210420 w 3534992"/>
                <a:gd name="connsiteY9-3320" fmla="*/ 2843371 h 4486434"/>
                <a:gd name="connsiteX10-3321" fmla="*/ 319957 w 3534992"/>
                <a:gd name="connsiteY10-3322" fmla="*/ 2933858 h 4486434"/>
                <a:gd name="connsiteX11-3323" fmla="*/ 296145 w 3534992"/>
                <a:gd name="connsiteY11-3324" fmla="*/ 3062446 h 4486434"/>
                <a:gd name="connsiteX12-3325" fmla="*/ 410445 w 3534992"/>
                <a:gd name="connsiteY12-3326" fmla="*/ 3229134 h 4486434"/>
                <a:gd name="connsiteX13-3327" fmla="*/ 367582 w 3534992"/>
                <a:gd name="connsiteY13-3328" fmla="*/ 3486309 h 4486434"/>
                <a:gd name="connsiteX14-3329" fmla="*/ 572369 w 3534992"/>
                <a:gd name="connsiteY14-3330" fmla="*/ 3629184 h 4486434"/>
                <a:gd name="connsiteX15-3331" fmla="*/ 1072432 w 3534992"/>
                <a:gd name="connsiteY15-3332" fmla="*/ 3600609 h 4486434"/>
                <a:gd name="connsiteX16-3333" fmla="*/ 1291507 w 3534992"/>
                <a:gd name="connsiteY16-3334" fmla="*/ 3667283 h 4486434"/>
                <a:gd name="connsiteX17-3335" fmla="*/ 1696319 w 3534992"/>
                <a:gd name="connsiteY17-3336" fmla="*/ 4486434 h 4486434"/>
                <a:gd name="connsiteX18-3337" fmla="*/ 2315444 w 3534992"/>
                <a:gd name="connsiteY18-3338" fmla="*/ 3695859 h 4486434"/>
                <a:gd name="connsiteX19-3339" fmla="*/ 2720257 w 3534992"/>
                <a:gd name="connsiteY19-3340" fmla="*/ 3405346 h 4486434"/>
                <a:gd name="connsiteX20-3341" fmla="*/ 2910757 w 3534992"/>
                <a:gd name="connsiteY20-3342" fmla="*/ 3357721 h 4486434"/>
                <a:gd name="connsiteX21-3343" fmla="*/ 2877419 w 3534992"/>
                <a:gd name="connsiteY21-3344" fmla="*/ 3000533 h 4486434"/>
                <a:gd name="connsiteX22-3345" fmla="*/ 3072682 w 3534992"/>
                <a:gd name="connsiteY22-3346" fmla="*/ 2500471 h 4486434"/>
                <a:gd name="connsiteX23-3347" fmla="*/ 3510832 w 3534992"/>
                <a:gd name="connsiteY23-3348" fmla="*/ 1728946 h 4486434"/>
                <a:gd name="connsiteX24-3349" fmla="*/ 3529882 w 3534992"/>
                <a:gd name="connsiteY24-3350" fmla="*/ 1490821 h 4486434"/>
                <a:gd name="connsiteX25-3351" fmla="*/ 3239370 w 3534992"/>
                <a:gd name="connsiteY25-3352" fmla="*/ 700246 h 4486434"/>
                <a:gd name="connsiteX26-3353" fmla="*/ 2582144 w 3534992"/>
                <a:gd name="connsiteY26-3354" fmla="*/ 166846 h 4486434"/>
                <a:gd name="connsiteX27-3355" fmla="*/ 1715370 w 3534992"/>
                <a:gd name="connsiteY27-3356" fmla="*/ 159 h 4486434"/>
                <a:gd name="connsiteX28-3357" fmla="*/ 1015282 w 3534992"/>
                <a:gd name="connsiteY28-3358" fmla="*/ 119221 h 4486434"/>
                <a:gd name="connsiteX29-3359" fmla="*/ 691432 w 3534992"/>
                <a:gd name="connsiteY29-3360" fmla="*/ 309721 h 4486434"/>
                <a:gd name="connsiteX0-3361" fmla="*/ 691432 w 3529882"/>
                <a:gd name="connsiteY0-3362" fmla="*/ 309721 h 4486434"/>
                <a:gd name="connsiteX1-3363" fmla="*/ 272332 w 3529882"/>
                <a:gd name="connsiteY1-3364" fmla="*/ 843121 h 4486434"/>
                <a:gd name="connsiteX2-3365" fmla="*/ 148507 w 3529882"/>
                <a:gd name="connsiteY2-3366" fmla="*/ 1328896 h 4486434"/>
                <a:gd name="connsiteX3-3367" fmla="*/ 177082 w 3529882"/>
                <a:gd name="connsiteY3-3368" fmla="*/ 1576546 h 4486434"/>
                <a:gd name="connsiteX4-3369" fmla="*/ 272332 w 3529882"/>
                <a:gd name="connsiteY4-3370" fmla="*/ 1747996 h 4486434"/>
                <a:gd name="connsiteX5-3371" fmla="*/ 272332 w 3529882"/>
                <a:gd name="connsiteY5-3372" fmla="*/ 1862296 h 4486434"/>
                <a:gd name="connsiteX6-3373" fmla="*/ 15157 w 3529882"/>
                <a:gd name="connsiteY6-3374" fmla="*/ 2414746 h 4486434"/>
                <a:gd name="connsiteX7-3375" fmla="*/ 38970 w 3529882"/>
                <a:gd name="connsiteY7-3376" fmla="*/ 2552859 h 4486434"/>
                <a:gd name="connsiteX8-3377" fmla="*/ 234232 w 3529882"/>
                <a:gd name="connsiteY8-3378" fmla="*/ 2586196 h 4486434"/>
                <a:gd name="connsiteX9-3379" fmla="*/ 210420 w 3529882"/>
                <a:gd name="connsiteY9-3380" fmla="*/ 2843371 h 4486434"/>
                <a:gd name="connsiteX10-3381" fmla="*/ 319957 w 3529882"/>
                <a:gd name="connsiteY10-3382" fmla="*/ 2933858 h 4486434"/>
                <a:gd name="connsiteX11-3383" fmla="*/ 296145 w 3529882"/>
                <a:gd name="connsiteY11-3384" fmla="*/ 3062446 h 4486434"/>
                <a:gd name="connsiteX12-3385" fmla="*/ 410445 w 3529882"/>
                <a:gd name="connsiteY12-3386" fmla="*/ 3229134 h 4486434"/>
                <a:gd name="connsiteX13-3387" fmla="*/ 367582 w 3529882"/>
                <a:gd name="connsiteY13-3388" fmla="*/ 3486309 h 4486434"/>
                <a:gd name="connsiteX14-3389" fmla="*/ 572369 w 3529882"/>
                <a:gd name="connsiteY14-3390" fmla="*/ 3629184 h 4486434"/>
                <a:gd name="connsiteX15-3391" fmla="*/ 1072432 w 3529882"/>
                <a:gd name="connsiteY15-3392" fmla="*/ 3600609 h 4486434"/>
                <a:gd name="connsiteX16-3393" fmla="*/ 1291507 w 3529882"/>
                <a:gd name="connsiteY16-3394" fmla="*/ 3667283 h 4486434"/>
                <a:gd name="connsiteX17-3395" fmla="*/ 1696319 w 3529882"/>
                <a:gd name="connsiteY17-3396" fmla="*/ 4486434 h 4486434"/>
                <a:gd name="connsiteX18-3397" fmla="*/ 2315444 w 3529882"/>
                <a:gd name="connsiteY18-3398" fmla="*/ 3695859 h 4486434"/>
                <a:gd name="connsiteX19-3399" fmla="*/ 2720257 w 3529882"/>
                <a:gd name="connsiteY19-3400" fmla="*/ 3405346 h 4486434"/>
                <a:gd name="connsiteX20-3401" fmla="*/ 2910757 w 3529882"/>
                <a:gd name="connsiteY20-3402" fmla="*/ 3357721 h 4486434"/>
                <a:gd name="connsiteX21-3403" fmla="*/ 2877419 w 3529882"/>
                <a:gd name="connsiteY21-3404" fmla="*/ 3000533 h 4486434"/>
                <a:gd name="connsiteX22-3405" fmla="*/ 3072682 w 3529882"/>
                <a:gd name="connsiteY22-3406" fmla="*/ 2500471 h 4486434"/>
                <a:gd name="connsiteX23-3407" fmla="*/ 3510832 w 3529882"/>
                <a:gd name="connsiteY23-3408" fmla="*/ 1728946 h 4486434"/>
                <a:gd name="connsiteX24-3409" fmla="*/ 3529882 w 3529882"/>
                <a:gd name="connsiteY24-3410" fmla="*/ 1490821 h 4486434"/>
                <a:gd name="connsiteX25-3411" fmla="*/ 3239370 w 3529882"/>
                <a:gd name="connsiteY25-3412" fmla="*/ 700246 h 4486434"/>
                <a:gd name="connsiteX26-3413" fmla="*/ 2582144 w 3529882"/>
                <a:gd name="connsiteY26-3414" fmla="*/ 166846 h 4486434"/>
                <a:gd name="connsiteX27-3415" fmla="*/ 1715370 w 3529882"/>
                <a:gd name="connsiteY27-3416" fmla="*/ 159 h 4486434"/>
                <a:gd name="connsiteX28-3417" fmla="*/ 1015282 w 3529882"/>
                <a:gd name="connsiteY28-3418" fmla="*/ 119221 h 4486434"/>
                <a:gd name="connsiteX29-3419" fmla="*/ 691432 w 3529882"/>
                <a:gd name="connsiteY29-3420" fmla="*/ 309721 h 4486434"/>
                <a:gd name="connsiteX0-3421" fmla="*/ 691432 w 3529882"/>
                <a:gd name="connsiteY0-3422" fmla="*/ 309721 h 4486434"/>
                <a:gd name="connsiteX1-3423" fmla="*/ 272332 w 3529882"/>
                <a:gd name="connsiteY1-3424" fmla="*/ 843121 h 4486434"/>
                <a:gd name="connsiteX2-3425" fmla="*/ 148507 w 3529882"/>
                <a:gd name="connsiteY2-3426" fmla="*/ 1328896 h 4486434"/>
                <a:gd name="connsiteX3-3427" fmla="*/ 177082 w 3529882"/>
                <a:gd name="connsiteY3-3428" fmla="*/ 1576546 h 4486434"/>
                <a:gd name="connsiteX4-3429" fmla="*/ 272332 w 3529882"/>
                <a:gd name="connsiteY4-3430" fmla="*/ 1747996 h 4486434"/>
                <a:gd name="connsiteX5-3431" fmla="*/ 272332 w 3529882"/>
                <a:gd name="connsiteY5-3432" fmla="*/ 1862296 h 4486434"/>
                <a:gd name="connsiteX6-3433" fmla="*/ 15157 w 3529882"/>
                <a:gd name="connsiteY6-3434" fmla="*/ 2414746 h 4486434"/>
                <a:gd name="connsiteX7-3435" fmla="*/ 38970 w 3529882"/>
                <a:gd name="connsiteY7-3436" fmla="*/ 2552859 h 4486434"/>
                <a:gd name="connsiteX8-3437" fmla="*/ 234232 w 3529882"/>
                <a:gd name="connsiteY8-3438" fmla="*/ 2586196 h 4486434"/>
                <a:gd name="connsiteX9-3439" fmla="*/ 210420 w 3529882"/>
                <a:gd name="connsiteY9-3440" fmla="*/ 2843371 h 4486434"/>
                <a:gd name="connsiteX10-3441" fmla="*/ 319957 w 3529882"/>
                <a:gd name="connsiteY10-3442" fmla="*/ 2933858 h 4486434"/>
                <a:gd name="connsiteX11-3443" fmla="*/ 296145 w 3529882"/>
                <a:gd name="connsiteY11-3444" fmla="*/ 3062446 h 4486434"/>
                <a:gd name="connsiteX12-3445" fmla="*/ 410445 w 3529882"/>
                <a:gd name="connsiteY12-3446" fmla="*/ 3229134 h 4486434"/>
                <a:gd name="connsiteX13-3447" fmla="*/ 367582 w 3529882"/>
                <a:gd name="connsiteY13-3448" fmla="*/ 3486309 h 4486434"/>
                <a:gd name="connsiteX14-3449" fmla="*/ 572369 w 3529882"/>
                <a:gd name="connsiteY14-3450" fmla="*/ 3629184 h 4486434"/>
                <a:gd name="connsiteX15-3451" fmla="*/ 1072432 w 3529882"/>
                <a:gd name="connsiteY15-3452" fmla="*/ 3600609 h 4486434"/>
                <a:gd name="connsiteX16-3453" fmla="*/ 1291507 w 3529882"/>
                <a:gd name="connsiteY16-3454" fmla="*/ 3667283 h 4486434"/>
                <a:gd name="connsiteX17-3455" fmla="*/ 1696319 w 3529882"/>
                <a:gd name="connsiteY17-3456" fmla="*/ 4486434 h 4486434"/>
                <a:gd name="connsiteX18-3457" fmla="*/ 2315444 w 3529882"/>
                <a:gd name="connsiteY18-3458" fmla="*/ 3695859 h 4486434"/>
                <a:gd name="connsiteX19-3459" fmla="*/ 2720257 w 3529882"/>
                <a:gd name="connsiteY19-3460" fmla="*/ 3405346 h 4486434"/>
                <a:gd name="connsiteX20-3461" fmla="*/ 2910757 w 3529882"/>
                <a:gd name="connsiteY20-3462" fmla="*/ 3357721 h 4486434"/>
                <a:gd name="connsiteX21-3463" fmla="*/ 2877419 w 3529882"/>
                <a:gd name="connsiteY21-3464" fmla="*/ 3000533 h 4486434"/>
                <a:gd name="connsiteX22-3465" fmla="*/ 3072682 w 3529882"/>
                <a:gd name="connsiteY22-3466" fmla="*/ 2500471 h 4486434"/>
                <a:gd name="connsiteX23-3467" fmla="*/ 3482257 w 3529882"/>
                <a:gd name="connsiteY23-3468" fmla="*/ 1724183 h 4486434"/>
                <a:gd name="connsiteX24-3469" fmla="*/ 3529882 w 3529882"/>
                <a:gd name="connsiteY24-3470" fmla="*/ 1490821 h 4486434"/>
                <a:gd name="connsiteX25-3471" fmla="*/ 3239370 w 3529882"/>
                <a:gd name="connsiteY25-3472" fmla="*/ 700246 h 4486434"/>
                <a:gd name="connsiteX26-3473" fmla="*/ 2582144 w 3529882"/>
                <a:gd name="connsiteY26-3474" fmla="*/ 166846 h 4486434"/>
                <a:gd name="connsiteX27-3475" fmla="*/ 1715370 w 3529882"/>
                <a:gd name="connsiteY27-3476" fmla="*/ 159 h 4486434"/>
                <a:gd name="connsiteX28-3477" fmla="*/ 1015282 w 3529882"/>
                <a:gd name="connsiteY28-3478" fmla="*/ 119221 h 4486434"/>
                <a:gd name="connsiteX29-3479" fmla="*/ 691432 w 3529882"/>
                <a:gd name="connsiteY29-3480" fmla="*/ 309721 h 4486434"/>
                <a:gd name="connsiteX0-3481" fmla="*/ 691432 w 3529882"/>
                <a:gd name="connsiteY0-3482" fmla="*/ 309721 h 4486434"/>
                <a:gd name="connsiteX1-3483" fmla="*/ 272332 w 3529882"/>
                <a:gd name="connsiteY1-3484" fmla="*/ 843121 h 4486434"/>
                <a:gd name="connsiteX2-3485" fmla="*/ 148507 w 3529882"/>
                <a:gd name="connsiteY2-3486" fmla="*/ 1328896 h 4486434"/>
                <a:gd name="connsiteX3-3487" fmla="*/ 177082 w 3529882"/>
                <a:gd name="connsiteY3-3488" fmla="*/ 1576546 h 4486434"/>
                <a:gd name="connsiteX4-3489" fmla="*/ 272332 w 3529882"/>
                <a:gd name="connsiteY4-3490" fmla="*/ 1747996 h 4486434"/>
                <a:gd name="connsiteX5-3491" fmla="*/ 272332 w 3529882"/>
                <a:gd name="connsiteY5-3492" fmla="*/ 1862296 h 4486434"/>
                <a:gd name="connsiteX6-3493" fmla="*/ 15157 w 3529882"/>
                <a:gd name="connsiteY6-3494" fmla="*/ 2414746 h 4486434"/>
                <a:gd name="connsiteX7-3495" fmla="*/ 38970 w 3529882"/>
                <a:gd name="connsiteY7-3496" fmla="*/ 2552859 h 4486434"/>
                <a:gd name="connsiteX8-3497" fmla="*/ 234232 w 3529882"/>
                <a:gd name="connsiteY8-3498" fmla="*/ 2586196 h 4486434"/>
                <a:gd name="connsiteX9-3499" fmla="*/ 210420 w 3529882"/>
                <a:gd name="connsiteY9-3500" fmla="*/ 2843371 h 4486434"/>
                <a:gd name="connsiteX10-3501" fmla="*/ 319957 w 3529882"/>
                <a:gd name="connsiteY10-3502" fmla="*/ 2933858 h 4486434"/>
                <a:gd name="connsiteX11-3503" fmla="*/ 296145 w 3529882"/>
                <a:gd name="connsiteY11-3504" fmla="*/ 3062446 h 4486434"/>
                <a:gd name="connsiteX12-3505" fmla="*/ 410445 w 3529882"/>
                <a:gd name="connsiteY12-3506" fmla="*/ 3229134 h 4486434"/>
                <a:gd name="connsiteX13-3507" fmla="*/ 367582 w 3529882"/>
                <a:gd name="connsiteY13-3508" fmla="*/ 3486309 h 4486434"/>
                <a:gd name="connsiteX14-3509" fmla="*/ 572369 w 3529882"/>
                <a:gd name="connsiteY14-3510" fmla="*/ 3629184 h 4486434"/>
                <a:gd name="connsiteX15-3511" fmla="*/ 1072432 w 3529882"/>
                <a:gd name="connsiteY15-3512" fmla="*/ 3600609 h 4486434"/>
                <a:gd name="connsiteX16-3513" fmla="*/ 1291507 w 3529882"/>
                <a:gd name="connsiteY16-3514" fmla="*/ 3667283 h 4486434"/>
                <a:gd name="connsiteX17-3515" fmla="*/ 1696319 w 3529882"/>
                <a:gd name="connsiteY17-3516" fmla="*/ 4486434 h 4486434"/>
                <a:gd name="connsiteX18-3517" fmla="*/ 2315444 w 3529882"/>
                <a:gd name="connsiteY18-3518" fmla="*/ 3695859 h 4486434"/>
                <a:gd name="connsiteX19-3519" fmla="*/ 2720257 w 3529882"/>
                <a:gd name="connsiteY19-3520" fmla="*/ 3405346 h 4486434"/>
                <a:gd name="connsiteX20-3521" fmla="*/ 2910757 w 3529882"/>
                <a:gd name="connsiteY20-3522" fmla="*/ 3357721 h 4486434"/>
                <a:gd name="connsiteX21-3523" fmla="*/ 2877419 w 3529882"/>
                <a:gd name="connsiteY21-3524" fmla="*/ 3000533 h 4486434"/>
                <a:gd name="connsiteX22-3525" fmla="*/ 3072682 w 3529882"/>
                <a:gd name="connsiteY22-3526" fmla="*/ 2500471 h 4486434"/>
                <a:gd name="connsiteX23-3527" fmla="*/ 3477494 w 3529882"/>
                <a:gd name="connsiteY23-3528" fmla="*/ 1800383 h 4486434"/>
                <a:gd name="connsiteX24-3529" fmla="*/ 3529882 w 3529882"/>
                <a:gd name="connsiteY24-3530" fmla="*/ 1490821 h 4486434"/>
                <a:gd name="connsiteX25-3531" fmla="*/ 3239370 w 3529882"/>
                <a:gd name="connsiteY25-3532" fmla="*/ 700246 h 4486434"/>
                <a:gd name="connsiteX26-3533" fmla="*/ 2582144 w 3529882"/>
                <a:gd name="connsiteY26-3534" fmla="*/ 166846 h 4486434"/>
                <a:gd name="connsiteX27-3535" fmla="*/ 1715370 w 3529882"/>
                <a:gd name="connsiteY27-3536" fmla="*/ 159 h 4486434"/>
                <a:gd name="connsiteX28-3537" fmla="*/ 1015282 w 3529882"/>
                <a:gd name="connsiteY28-3538" fmla="*/ 119221 h 4486434"/>
                <a:gd name="connsiteX29-3539" fmla="*/ 691432 w 3529882"/>
                <a:gd name="connsiteY29-3540" fmla="*/ 309721 h 4486434"/>
                <a:gd name="connsiteX0-3541" fmla="*/ 691432 w 3529882"/>
                <a:gd name="connsiteY0-3542" fmla="*/ 309721 h 4486434"/>
                <a:gd name="connsiteX1-3543" fmla="*/ 272332 w 3529882"/>
                <a:gd name="connsiteY1-3544" fmla="*/ 843121 h 4486434"/>
                <a:gd name="connsiteX2-3545" fmla="*/ 148507 w 3529882"/>
                <a:gd name="connsiteY2-3546" fmla="*/ 1328896 h 4486434"/>
                <a:gd name="connsiteX3-3547" fmla="*/ 177082 w 3529882"/>
                <a:gd name="connsiteY3-3548" fmla="*/ 1576546 h 4486434"/>
                <a:gd name="connsiteX4-3549" fmla="*/ 272332 w 3529882"/>
                <a:gd name="connsiteY4-3550" fmla="*/ 1747996 h 4486434"/>
                <a:gd name="connsiteX5-3551" fmla="*/ 272332 w 3529882"/>
                <a:gd name="connsiteY5-3552" fmla="*/ 1862296 h 4486434"/>
                <a:gd name="connsiteX6-3553" fmla="*/ 15157 w 3529882"/>
                <a:gd name="connsiteY6-3554" fmla="*/ 2414746 h 4486434"/>
                <a:gd name="connsiteX7-3555" fmla="*/ 38970 w 3529882"/>
                <a:gd name="connsiteY7-3556" fmla="*/ 2552859 h 4486434"/>
                <a:gd name="connsiteX8-3557" fmla="*/ 234232 w 3529882"/>
                <a:gd name="connsiteY8-3558" fmla="*/ 2586196 h 4486434"/>
                <a:gd name="connsiteX9-3559" fmla="*/ 210420 w 3529882"/>
                <a:gd name="connsiteY9-3560" fmla="*/ 2843371 h 4486434"/>
                <a:gd name="connsiteX10-3561" fmla="*/ 319957 w 3529882"/>
                <a:gd name="connsiteY10-3562" fmla="*/ 2933858 h 4486434"/>
                <a:gd name="connsiteX11-3563" fmla="*/ 296145 w 3529882"/>
                <a:gd name="connsiteY11-3564" fmla="*/ 3062446 h 4486434"/>
                <a:gd name="connsiteX12-3565" fmla="*/ 410445 w 3529882"/>
                <a:gd name="connsiteY12-3566" fmla="*/ 3229134 h 4486434"/>
                <a:gd name="connsiteX13-3567" fmla="*/ 367582 w 3529882"/>
                <a:gd name="connsiteY13-3568" fmla="*/ 3486309 h 4486434"/>
                <a:gd name="connsiteX14-3569" fmla="*/ 572369 w 3529882"/>
                <a:gd name="connsiteY14-3570" fmla="*/ 3629184 h 4486434"/>
                <a:gd name="connsiteX15-3571" fmla="*/ 1072432 w 3529882"/>
                <a:gd name="connsiteY15-3572" fmla="*/ 3600609 h 4486434"/>
                <a:gd name="connsiteX16-3573" fmla="*/ 1291507 w 3529882"/>
                <a:gd name="connsiteY16-3574" fmla="*/ 3667283 h 4486434"/>
                <a:gd name="connsiteX17-3575" fmla="*/ 1696319 w 3529882"/>
                <a:gd name="connsiteY17-3576" fmla="*/ 4486434 h 4486434"/>
                <a:gd name="connsiteX18-3577" fmla="*/ 2315444 w 3529882"/>
                <a:gd name="connsiteY18-3578" fmla="*/ 3695859 h 4486434"/>
                <a:gd name="connsiteX19-3579" fmla="*/ 2720257 w 3529882"/>
                <a:gd name="connsiteY19-3580" fmla="*/ 3405346 h 4486434"/>
                <a:gd name="connsiteX20-3581" fmla="*/ 2910757 w 3529882"/>
                <a:gd name="connsiteY20-3582" fmla="*/ 3357721 h 4486434"/>
                <a:gd name="connsiteX21-3583" fmla="*/ 2877419 w 3529882"/>
                <a:gd name="connsiteY21-3584" fmla="*/ 3000533 h 4486434"/>
                <a:gd name="connsiteX22-3585" fmla="*/ 3072682 w 3529882"/>
                <a:gd name="connsiteY22-3586" fmla="*/ 2500471 h 4486434"/>
                <a:gd name="connsiteX23-3587" fmla="*/ 3477494 w 3529882"/>
                <a:gd name="connsiteY23-3588" fmla="*/ 1800383 h 4486434"/>
                <a:gd name="connsiteX24-3589" fmla="*/ 3529882 w 3529882"/>
                <a:gd name="connsiteY24-3590" fmla="*/ 1490821 h 4486434"/>
                <a:gd name="connsiteX25-3591" fmla="*/ 3239370 w 3529882"/>
                <a:gd name="connsiteY25-3592" fmla="*/ 700246 h 4486434"/>
                <a:gd name="connsiteX26-3593" fmla="*/ 2582144 w 3529882"/>
                <a:gd name="connsiteY26-3594" fmla="*/ 166846 h 4486434"/>
                <a:gd name="connsiteX27-3595" fmla="*/ 1715370 w 3529882"/>
                <a:gd name="connsiteY27-3596" fmla="*/ 159 h 4486434"/>
                <a:gd name="connsiteX28-3597" fmla="*/ 1015282 w 3529882"/>
                <a:gd name="connsiteY28-3598" fmla="*/ 119221 h 4486434"/>
                <a:gd name="connsiteX29-3599" fmla="*/ 691432 w 3529882"/>
                <a:gd name="connsiteY29-3600" fmla="*/ 309721 h 4486434"/>
                <a:gd name="connsiteX0-3601" fmla="*/ 691432 w 3529882"/>
                <a:gd name="connsiteY0-3602" fmla="*/ 309721 h 4486434"/>
                <a:gd name="connsiteX1-3603" fmla="*/ 272332 w 3529882"/>
                <a:gd name="connsiteY1-3604" fmla="*/ 843121 h 4486434"/>
                <a:gd name="connsiteX2-3605" fmla="*/ 148507 w 3529882"/>
                <a:gd name="connsiteY2-3606" fmla="*/ 1328896 h 4486434"/>
                <a:gd name="connsiteX3-3607" fmla="*/ 177082 w 3529882"/>
                <a:gd name="connsiteY3-3608" fmla="*/ 1576546 h 4486434"/>
                <a:gd name="connsiteX4-3609" fmla="*/ 272332 w 3529882"/>
                <a:gd name="connsiteY4-3610" fmla="*/ 1747996 h 4486434"/>
                <a:gd name="connsiteX5-3611" fmla="*/ 272332 w 3529882"/>
                <a:gd name="connsiteY5-3612" fmla="*/ 1862296 h 4486434"/>
                <a:gd name="connsiteX6-3613" fmla="*/ 15157 w 3529882"/>
                <a:gd name="connsiteY6-3614" fmla="*/ 2414746 h 4486434"/>
                <a:gd name="connsiteX7-3615" fmla="*/ 38970 w 3529882"/>
                <a:gd name="connsiteY7-3616" fmla="*/ 2552859 h 4486434"/>
                <a:gd name="connsiteX8-3617" fmla="*/ 234232 w 3529882"/>
                <a:gd name="connsiteY8-3618" fmla="*/ 2586196 h 4486434"/>
                <a:gd name="connsiteX9-3619" fmla="*/ 210420 w 3529882"/>
                <a:gd name="connsiteY9-3620" fmla="*/ 2843371 h 4486434"/>
                <a:gd name="connsiteX10-3621" fmla="*/ 319957 w 3529882"/>
                <a:gd name="connsiteY10-3622" fmla="*/ 2933858 h 4486434"/>
                <a:gd name="connsiteX11-3623" fmla="*/ 296145 w 3529882"/>
                <a:gd name="connsiteY11-3624" fmla="*/ 3062446 h 4486434"/>
                <a:gd name="connsiteX12-3625" fmla="*/ 410445 w 3529882"/>
                <a:gd name="connsiteY12-3626" fmla="*/ 3229134 h 4486434"/>
                <a:gd name="connsiteX13-3627" fmla="*/ 367582 w 3529882"/>
                <a:gd name="connsiteY13-3628" fmla="*/ 3486309 h 4486434"/>
                <a:gd name="connsiteX14-3629" fmla="*/ 572369 w 3529882"/>
                <a:gd name="connsiteY14-3630" fmla="*/ 3629184 h 4486434"/>
                <a:gd name="connsiteX15-3631" fmla="*/ 1072432 w 3529882"/>
                <a:gd name="connsiteY15-3632" fmla="*/ 3600609 h 4486434"/>
                <a:gd name="connsiteX16-3633" fmla="*/ 1291507 w 3529882"/>
                <a:gd name="connsiteY16-3634" fmla="*/ 3667283 h 4486434"/>
                <a:gd name="connsiteX17-3635" fmla="*/ 1696319 w 3529882"/>
                <a:gd name="connsiteY17-3636" fmla="*/ 4486434 h 4486434"/>
                <a:gd name="connsiteX18-3637" fmla="*/ 2315444 w 3529882"/>
                <a:gd name="connsiteY18-3638" fmla="*/ 3695859 h 4486434"/>
                <a:gd name="connsiteX19-3639" fmla="*/ 2720257 w 3529882"/>
                <a:gd name="connsiteY19-3640" fmla="*/ 3405346 h 4486434"/>
                <a:gd name="connsiteX20-3641" fmla="*/ 2910757 w 3529882"/>
                <a:gd name="connsiteY20-3642" fmla="*/ 3357721 h 4486434"/>
                <a:gd name="connsiteX21-3643" fmla="*/ 2877419 w 3529882"/>
                <a:gd name="connsiteY21-3644" fmla="*/ 3000533 h 4486434"/>
                <a:gd name="connsiteX22-3645" fmla="*/ 3072682 w 3529882"/>
                <a:gd name="connsiteY22-3646" fmla="*/ 2500471 h 4486434"/>
                <a:gd name="connsiteX23-3647" fmla="*/ 3477494 w 3529882"/>
                <a:gd name="connsiteY23-3648" fmla="*/ 1828958 h 4486434"/>
                <a:gd name="connsiteX24-3649" fmla="*/ 3529882 w 3529882"/>
                <a:gd name="connsiteY24-3650" fmla="*/ 1490821 h 4486434"/>
                <a:gd name="connsiteX25-3651" fmla="*/ 3239370 w 3529882"/>
                <a:gd name="connsiteY25-3652" fmla="*/ 700246 h 4486434"/>
                <a:gd name="connsiteX26-3653" fmla="*/ 2582144 w 3529882"/>
                <a:gd name="connsiteY26-3654" fmla="*/ 166846 h 4486434"/>
                <a:gd name="connsiteX27-3655" fmla="*/ 1715370 w 3529882"/>
                <a:gd name="connsiteY27-3656" fmla="*/ 159 h 4486434"/>
                <a:gd name="connsiteX28-3657" fmla="*/ 1015282 w 3529882"/>
                <a:gd name="connsiteY28-3658" fmla="*/ 119221 h 4486434"/>
                <a:gd name="connsiteX29-3659" fmla="*/ 691432 w 3529882"/>
                <a:gd name="connsiteY29-3660" fmla="*/ 309721 h 4486434"/>
                <a:gd name="connsiteX0-3661" fmla="*/ 691432 w 3529882"/>
                <a:gd name="connsiteY0-3662" fmla="*/ 309721 h 4486434"/>
                <a:gd name="connsiteX1-3663" fmla="*/ 272332 w 3529882"/>
                <a:gd name="connsiteY1-3664" fmla="*/ 843121 h 4486434"/>
                <a:gd name="connsiteX2-3665" fmla="*/ 148507 w 3529882"/>
                <a:gd name="connsiteY2-3666" fmla="*/ 1328896 h 4486434"/>
                <a:gd name="connsiteX3-3667" fmla="*/ 177082 w 3529882"/>
                <a:gd name="connsiteY3-3668" fmla="*/ 1576546 h 4486434"/>
                <a:gd name="connsiteX4-3669" fmla="*/ 272332 w 3529882"/>
                <a:gd name="connsiteY4-3670" fmla="*/ 1747996 h 4486434"/>
                <a:gd name="connsiteX5-3671" fmla="*/ 272332 w 3529882"/>
                <a:gd name="connsiteY5-3672" fmla="*/ 1862296 h 4486434"/>
                <a:gd name="connsiteX6-3673" fmla="*/ 15157 w 3529882"/>
                <a:gd name="connsiteY6-3674" fmla="*/ 2414746 h 4486434"/>
                <a:gd name="connsiteX7-3675" fmla="*/ 38970 w 3529882"/>
                <a:gd name="connsiteY7-3676" fmla="*/ 2552859 h 4486434"/>
                <a:gd name="connsiteX8-3677" fmla="*/ 234232 w 3529882"/>
                <a:gd name="connsiteY8-3678" fmla="*/ 2586196 h 4486434"/>
                <a:gd name="connsiteX9-3679" fmla="*/ 210420 w 3529882"/>
                <a:gd name="connsiteY9-3680" fmla="*/ 2843371 h 4486434"/>
                <a:gd name="connsiteX10-3681" fmla="*/ 319957 w 3529882"/>
                <a:gd name="connsiteY10-3682" fmla="*/ 2933858 h 4486434"/>
                <a:gd name="connsiteX11-3683" fmla="*/ 296145 w 3529882"/>
                <a:gd name="connsiteY11-3684" fmla="*/ 3062446 h 4486434"/>
                <a:gd name="connsiteX12-3685" fmla="*/ 410445 w 3529882"/>
                <a:gd name="connsiteY12-3686" fmla="*/ 3229134 h 4486434"/>
                <a:gd name="connsiteX13-3687" fmla="*/ 367582 w 3529882"/>
                <a:gd name="connsiteY13-3688" fmla="*/ 3486309 h 4486434"/>
                <a:gd name="connsiteX14-3689" fmla="*/ 572369 w 3529882"/>
                <a:gd name="connsiteY14-3690" fmla="*/ 3629184 h 4486434"/>
                <a:gd name="connsiteX15-3691" fmla="*/ 1072432 w 3529882"/>
                <a:gd name="connsiteY15-3692" fmla="*/ 3600609 h 4486434"/>
                <a:gd name="connsiteX16-3693" fmla="*/ 1291507 w 3529882"/>
                <a:gd name="connsiteY16-3694" fmla="*/ 3667283 h 4486434"/>
                <a:gd name="connsiteX17-3695" fmla="*/ 1696319 w 3529882"/>
                <a:gd name="connsiteY17-3696" fmla="*/ 4486434 h 4486434"/>
                <a:gd name="connsiteX18-3697" fmla="*/ 2315444 w 3529882"/>
                <a:gd name="connsiteY18-3698" fmla="*/ 3695859 h 4486434"/>
                <a:gd name="connsiteX19-3699" fmla="*/ 2720257 w 3529882"/>
                <a:gd name="connsiteY19-3700" fmla="*/ 3405346 h 4486434"/>
                <a:gd name="connsiteX20-3701" fmla="*/ 2910757 w 3529882"/>
                <a:gd name="connsiteY20-3702" fmla="*/ 3357721 h 4486434"/>
                <a:gd name="connsiteX21-3703" fmla="*/ 2877419 w 3529882"/>
                <a:gd name="connsiteY21-3704" fmla="*/ 3000533 h 4486434"/>
                <a:gd name="connsiteX22-3705" fmla="*/ 3072682 w 3529882"/>
                <a:gd name="connsiteY22-3706" fmla="*/ 2500471 h 4486434"/>
                <a:gd name="connsiteX23-3707" fmla="*/ 3477494 w 3529882"/>
                <a:gd name="connsiteY23-3708" fmla="*/ 1828958 h 4486434"/>
                <a:gd name="connsiteX24-3709" fmla="*/ 3529882 w 3529882"/>
                <a:gd name="connsiteY24-3710" fmla="*/ 1490821 h 4486434"/>
                <a:gd name="connsiteX25-3711" fmla="*/ 3239370 w 3529882"/>
                <a:gd name="connsiteY25-3712" fmla="*/ 700246 h 4486434"/>
                <a:gd name="connsiteX26-3713" fmla="*/ 2582144 w 3529882"/>
                <a:gd name="connsiteY26-3714" fmla="*/ 166846 h 4486434"/>
                <a:gd name="connsiteX27-3715" fmla="*/ 1715370 w 3529882"/>
                <a:gd name="connsiteY27-3716" fmla="*/ 159 h 4486434"/>
                <a:gd name="connsiteX28-3717" fmla="*/ 1015282 w 3529882"/>
                <a:gd name="connsiteY28-3718" fmla="*/ 119221 h 4486434"/>
                <a:gd name="connsiteX29-3719" fmla="*/ 691432 w 3529882"/>
                <a:gd name="connsiteY29-3720" fmla="*/ 309721 h 4486434"/>
                <a:gd name="connsiteX0-3721" fmla="*/ 691432 w 3529882"/>
                <a:gd name="connsiteY0-3722" fmla="*/ 309721 h 4486434"/>
                <a:gd name="connsiteX1-3723" fmla="*/ 272332 w 3529882"/>
                <a:gd name="connsiteY1-3724" fmla="*/ 843121 h 4486434"/>
                <a:gd name="connsiteX2-3725" fmla="*/ 148507 w 3529882"/>
                <a:gd name="connsiteY2-3726" fmla="*/ 1328896 h 4486434"/>
                <a:gd name="connsiteX3-3727" fmla="*/ 177082 w 3529882"/>
                <a:gd name="connsiteY3-3728" fmla="*/ 1576546 h 4486434"/>
                <a:gd name="connsiteX4-3729" fmla="*/ 272332 w 3529882"/>
                <a:gd name="connsiteY4-3730" fmla="*/ 1747996 h 4486434"/>
                <a:gd name="connsiteX5-3731" fmla="*/ 272332 w 3529882"/>
                <a:gd name="connsiteY5-3732" fmla="*/ 1862296 h 4486434"/>
                <a:gd name="connsiteX6-3733" fmla="*/ 15157 w 3529882"/>
                <a:gd name="connsiteY6-3734" fmla="*/ 2414746 h 4486434"/>
                <a:gd name="connsiteX7-3735" fmla="*/ 38970 w 3529882"/>
                <a:gd name="connsiteY7-3736" fmla="*/ 2552859 h 4486434"/>
                <a:gd name="connsiteX8-3737" fmla="*/ 234232 w 3529882"/>
                <a:gd name="connsiteY8-3738" fmla="*/ 2586196 h 4486434"/>
                <a:gd name="connsiteX9-3739" fmla="*/ 210420 w 3529882"/>
                <a:gd name="connsiteY9-3740" fmla="*/ 2843371 h 4486434"/>
                <a:gd name="connsiteX10-3741" fmla="*/ 319957 w 3529882"/>
                <a:gd name="connsiteY10-3742" fmla="*/ 2933858 h 4486434"/>
                <a:gd name="connsiteX11-3743" fmla="*/ 296145 w 3529882"/>
                <a:gd name="connsiteY11-3744" fmla="*/ 3062446 h 4486434"/>
                <a:gd name="connsiteX12-3745" fmla="*/ 410445 w 3529882"/>
                <a:gd name="connsiteY12-3746" fmla="*/ 3229134 h 4486434"/>
                <a:gd name="connsiteX13-3747" fmla="*/ 367582 w 3529882"/>
                <a:gd name="connsiteY13-3748" fmla="*/ 3486309 h 4486434"/>
                <a:gd name="connsiteX14-3749" fmla="*/ 572369 w 3529882"/>
                <a:gd name="connsiteY14-3750" fmla="*/ 3629184 h 4486434"/>
                <a:gd name="connsiteX15-3751" fmla="*/ 1072432 w 3529882"/>
                <a:gd name="connsiteY15-3752" fmla="*/ 3600609 h 4486434"/>
                <a:gd name="connsiteX16-3753" fmla="*/ 1291507 w 3529882"/>
                <a:gd name="connsiteY16-3754" fmla="*/ 3667283 h 4486434"/>
                <a:gd name="connsiteX17-3755" fmla="*/ 1696319 w 3529882"/>
                <a:gd name="connsiteY17-3756" fmla="*/ 4486434 h 4486434"/>
                <a:gd name="connsiteX18-3757" fmla="*/ 2315444 w 3529882"/>
                <a:gd name="connsiteY18-3758" fmla="*/ 3695859 h 4486434"/>
                <a:gd name="connsiteX19-3759" fmla="*/ 2720257 w 3529882"/>
                <a:gd name="connsiteY19-3760" fmla="*/ 3405346 h 4486434"/>
                <a:gd name="connsiteX20-3761" fmla="*/ 2910757 w 3529882"/>
                <a:gd name="connsiteY20-3762" fmla="*/ 3357721 h 4486434"/>
                <a:gd name="connsiteX21-3763" fmla="*/ 2877419 w 3529882"/>
                <a:gd name="connsiteY21-3764" fmla="*/ 3000533 h 4486434"/>
                <a:gd name="connsiteX22-3765" fmla="*/ 3072682 w 3529882"/>
                <a:gd name="connsiteY22-3766" fmla="*/ 2500471 h 4486434"/>
                <a:gd name="connsiteX23-3767" fmla="*/ 3529882 w 3529882"/>
                <a:gd name="connsiteY23-3768" fmla="*/ 1490821 h 4486434"/>
                <a:gd name="connsiteX24-3769" fmla="*/ 3239370 w 3529882"/>
                <a:gd name="connsiteY24-3770" fmla="*/ 700246 h 4486434"/>
                <a:gd name="connsiteX25-3771" fmla="*/ 2582144 w 3529882"/>
                <a:gd name="connsiteY25-3772" fmla="*/ 166846 h 4486434"/>
                <a:gd name="connsiteX26-3773" fmla="*/ 1715370 w 3529882"/>
                <a:gd name="connsiteY26-3774" fmla="*/ 159 h 4486434"/>
                <a:gd name="connsiteX27-3775" fmla="*/ 1015282 w 3529882"/>
                <a:gd name="connsiteY27-3776" fmla="*/ 119221 h 4486434"/>
                <a:gd name="connsiteX28-3777" fmla="*/ 691432 w 3529882"/>
                <a:gd name="connsiteY28-3778" fmla="*/ 309721 h 4486434"/>
                <a:gd name="connsiteX0-3779" fmla="*/ 691432 w 3529882"/>
                <a:gd name="connsiteY0-3780" fmla="*/ 309721 h 4486434"/>
                <a:gd name="connsiteX1-3781" fmla="*/ 272332 w 3529882"/>
                <a:gd name="connsiteY1-3782" fmla="*/ 843121 h 4486434"/>
                <a:gd name="connsiteX2-3783" fmla="*/ 148507 w 3529882"/>
                <a:gd name="connsiteY2-3784" fmla="*/ 1328896 h 4486434"/>
                <a:gd name="connsiteX3-3785" fmla="*/ 177082 w 3529882"/>
                <a:gd name="connsiteY3-3786" fmla="*/ 1576546 h 4486434"/>
                <a:gd name="connsiteX4-3787" fmla="*/ 272332 w 3529882"/>
                <a:gd name="connsiteY4-3788" fmla="*/ 1747996 h 4486434"/>
                <a:gd name="connsiteX5-3789" fmla="*/ 272332 w 3529882"/>
                <a:gd name="connsiteY5-3790" fmla="*/ 1862296 h 4486434"/>
                <a:gd name="connsiteX6-3791" fmla="*/ 15157 w 3529882"/>
                <a:gd name="connsiteY6-3792" fmla="*/ 2414746 h 4486434"/>
                <a:gd name="connsiteX7-3793" fmla="*/ 38970 w 3529882"/>
                <a:gd name="connsiteY7-3794" fmla="*/ 2552859 h 4486434"/>
                <a:gd name="connsiteX8-3795" fmla="*/ 234232 w 3529882"/>
                <a:gd name="connsiteY8-3796" fmla="*/ 2586196 h 4486434"/>
                <a:gd name="connsiteX9-3797" fmla="*/ 210420 w 3529882"/>
                <a:gd name="connsiteY9-3798" fmla="*/ 2843371 h 4486434"/>
                <a:gd name="connsiteX10-3799" fmla="*/ 319957 w 3529882"/>
                <a:gd name="connsiteY10-3800" fmla="*/ 2933858 h 4486434"/>
                <a:gd name="connsiteX11-3801" fmla="*/ 296145 w 3529882"/>
                <a:gd name="connsiteY11-3802" fmla="*/ 3062446 h 4486434"/>
                <a:gd name="connsiteX12-3803" fmla="*/ 410445 w 3529882"/>
                <a:gd name="connsiteY12-3804" fmla="*/ 3229134 h 4486434"/>
                <a:gd name="connsiteX13-3805" fmla="*/ 367582 w 3529882"/>
                <a:gd name="connsiteY13-3806" fmla="*/ 3486309 h 4486434"/>
                <a:gd name="connsiteX14-3807" fmla="*/ 572369 w 3529882"/>
                <a:gd name="connsiteY14-3808" fmla="*/ 3629184 h 4486434"/>
                <a:gd name="connsiteX15-3809" fmla="*/ 1072432 w 3529882"/>
                <a:gd name="connsiteY15-3810" fmla="*/ 3600609 h 4486434"/>
                <a:gd name="connsiteX16-3811" fmla="*/ 1291507 w 3529882"/>
                <a:gd name="connsiteY16-3812" fmla="*/ 3667283 h 4486434"/>
                <a:gd name="connsiteX17-3813" fmla="*/ 1696319 w 3529882"/>
                <a:gd name="connsiteY17-3814" fmla="*/ 4486434 h 4486434"/>
                <a:gd name="connsiteX18-3815" fmla="*/ 2315444 w 3529882"/>
                <a:gd name="connsiteY18-3816" fmla="*/ 3695859 h 4486434"/>
                <a:gd name="connsiteX19-3817" fmla="*/ 2720257 w 3529882"/>
                <a:gd name="connsiteY19-3818" fmla="*/ 3405346 h 4486434"/>
                <a:gd name="connsiteX20-3819" fmla="*/ 2910757 w 3529882"/>
                <a:gd name="connsiteY20-3820" fmla="*/ 3357721 h 4486434"/>
                <a:gd name="connsiteX21-3821" fmla="*/ 2877419 w 3529882"/>
                <a:gd name="connsiteY21-3822" fmla="*/ 3000533 h 4486434"/>
                <a:gd name="connsiteX22-3823" fmla="*/ 3072682 w 3529882"/>
                <a:gd name="connsiteY22-3824" fmla="*/ 2500471 h 4486434"/>
                <a:gd name="connsiteX23-3825" fmla="*/ 3529882 w 3529882"/>
                <a:gd name="connsiteY23-3826" fmla="*/ 1490821 h 4486434"/>
                <a:gd name="connsiteX24-3827" fmla="*/ 3239370 w 3529882"/>
                <a:gd name="connsiteY24-3828" fmla="*/ 700246 h 4486434"/>
                <a:gd name="connsiteX25-3829" fmla="*/ 2582144 w 3529882"/>
                <a:gd name="connsiteY25-3830" fmla="*/ 166846 h 4486434"/>
                <a:gd name="connsiteX26-3831" fmla="*/ 1715370 w 3529882"/>
                <a:gd name="connsiteY26-3832" fmla="*/ 159 h 4486434"/>
                <a:gd name="connsiteX27-3833" fmla="*/ 1015282 w 3529882"/>
                <a:gd name="connsiteY27-3834" fmla="*/ 119221 h 4486434"/>
                <a:gd name="connsiteX28-3835" fmla="*/ 691432 w 3529882"/>
                <a:gd name="connsiteY28-3836" fmla="*/ 309721 h 44864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</a:cxnLst>
              <a:rect l="l" t="t" r="r" b="b"/>
              <a:pathLst>
                <a:path w="3529882" h="4486434">
                  <a:moveTo>
                    <a:pt x="691432" y="309721"/>
                  </a:moveTo>
                  <a:cubicBezTo>
                    <a:pt x="567607" y="430371"/>
                    <a:pt x="358057" y="674846"/>
                    <a:pt x="272332" y="843121"/>
                  </a:cubicBezTo>
                  <a:cubicBezTo>
                    <a:pt x="186607" y="1011396"/>
                    <a:pt x="164382" y="1206659"/>
                    <a:pt x="148507" y="1328896"/>
                  </a:cubicBezTo>
                  <a:cubicBezTo>
                    <a:pt x="134220" y="1416209"/>
                    <a:pt x="167557" y="1493996"/>
                    <a:pt x="177082" y="1576546"/>
                  </a:cubicBezTo>
                  <a:lnTo>
                    <a:pt x="272332" y="1747996"/>
                  </a:lnTo>
                  <a:lnTo>
                    <a:pt x="272332" y="1862296"/>
                  </a:lnTo>
                  <a:lnTo>
                    <a:pt x="15157" y="2414746"/>
                  </a:lnTo>
                  <a:cubicBezTo>
                    <a:pt x="-3893" y="2462371"/>
                    <a:pt x="-13417" y="2519521"/>
                    <a:pt x="38970" y="2552859"/>
                  </a:cubicBezTo>
                  <a:lnTo>
                    <a:pt x="234232" y="2586196"/>
                  </a:lnTo>
                  <a:lnTo>
                    <a:pt x="210420" y="2843371"/>
                  </a:lnTo>
                  <a:cubicBezTo>
                    <a:pt x="223119" y="2887820"/>
                    <a:pt x="259632" y="2922746"/>
                    <a:pt x="319957" y="2933858"/>
                  </a:cubicBezTo>
                  <a:lnTo>
                    <a:pt x="296145" y="3062446"/>
                  </a:lnTo>
                  <a:cubicBezTo>
                    <a:pt x="302494" y="3132296"/>
                    <a:pt x="370758" y="3178334"/>
                    <a:pt x="410445" y="3229134"/>
                  </a:cubicBezTo>
                  <a:cubicBezTo>
                    <a:pt x="396157" y="3314859"/>
                    <a:pt x="329483" y="3400584"/>
                    <a:pt x="367582" y="3486309"/>
                  </a:cubicBezTo>
                  <a:cubicBezTo>
                    <a:pt x="402507" y="3572033"/>
                    <a:pt x="494582" y="3605372"/>
                    <a:pt x="572369" y="3629184"/>
                  </a:cubicBezTo>
                  <a:cubicBezTo>
                    <a:pt x="748582" y="3646646"/>
                    <a:pt x="905744" y="3621247"/>
                    <a:pt x="1072432" y="3600609"/>
                  </a:cubicBezTo>
                  <a:cubicBezTo>
                    <a:pt x="1145457" y="3622834"/>
                    <a:pt x="1223244" y="3621245"/>
                    <a:pt x="1291507" y="3667283"/>
                  </a:cubicBezTo>
                  <a:cubicBezTo>
                    <a:pt x="1426444" y="3940333"/>
                    <a:pt x="1613770" y="4208621"/>
                    <a:pt x="1696319" y="4486434"/>
                  </a:cubicBezTo>
                  <a:cubicBezTo>
                    <a:pt x="1831257" y="4199096"/>
                    <a:pt x="2051919" y="3949859"/>
                    <a:pt x="2315444" y="3695859"/>
                  </a:cubicBezTo>
                  <a:cubicBezTo>
                    <a:pt x="2450382" y="3599021"/>
                    <a:pt x="2551982" y="3478372"/>
                    <a:pt x="2720257" y="3405346"/>
                  </a:cubicBezTo>
                  <a:cubicBezTo>
                    <a:pt x="2783757" y="3389471"/>
                    <a:pt x="2837732" y="3349783"/>
                    <a:pt x="2910757" y="3357721"/>
                  </a:cubicBezTo>
                  <a:cubicBezTo>
                    <a:pt x="2899644" y="3238658"/>
                    <a:pt x="2850432" y="3124359"/>
                    <a:pt x="2877419" y="3000533"/>
                  </a:cubicBezTo>
                  <a:cubicBezTo>
                    <a:pt x="2909169" y="2814796"/>
                    <a:pt x="2969494" y="2652870"/>
                    <a:pt x="3072682" y="2500471"/>
                  </a:cubicBezTo>
                  <a:cubicBezTo>
                    <a:pt x="3181426" y="2248852"/>
                    <a:pt x="3425901" y="2219483"/>
                    <a:pt x="3529882" y="1490821"/>
                  </a:cubicBezTo>
                  <a:cubicBezTo>
                    <a:pt x="3526707" y="1192371"/>
                    <a:pt x="3399707" y="927259"/>
                    <a:pt x="3239370" y="700246"/>
                  </a:cubicBezTo>
                  <a:cubicBezTo>
                    <a:pt x="3064745" y="460533"/>
                    <a:pt x="2837732" y="297021"/>
                    <a:pt x="2582144" y="166846"/>
                  </a:cubicBezTo>
                  <a:cubicBezTo>
                    <a:pt x="2278932" y="50959"/>
                    <a:pt x="2013820" y="6509"/>
                    <a:pt x="1715370" y="159"/>
                  </a:cubicBezTo>
                  <a:cubicBezTo>
                    <a:pt x="1453432" y="-3016"/>
                    <a:pt x="1248645" y="41434"/>
                    <a:pt x="1015282" y="119221"/>
                  </a:cubicBezTo>
                  <a:cubicBezTo>
                    <a:pt x="873995" y="173196"/>
                    <a:pt x="799382" y="246221"/>
                    <a:pt x="691432" y="309721"/>
                  </a:cubicBez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20582589">
              <a:off x="5415592" y="2615111"/>
              <a:ext cx="946477" cy="946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3600" dirty="0">
                  <a:solidFill>
                    <a:prstClr val="white"/>
                  </a:solidFill>
                  <a:ea typeface="创艺简细圆" pitchFamily="2" charset="-122"/>
                </a:rPr>
                <a:t>？</a:t>
              </a:r>
              <a:endParaRPr lang="zh-CN" altLang="en-US" sz="36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rot="1241539">
              <a:off x="6020791" y="2365887"/>
              <a:ext cx="1110809" cy="121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4800" dirty="0">
                  <a:solidFill>
                    <a:prstClr val="white"/>
                  </a:solidFill>
                  <a:ea typeface="创艺简细圆" pitchFamily="2" charset="-122"/>
                </a:rPr>
                <a:t>？</a:t>
              </a:r>
              <a:endParaRPr lang="zh-CN" altLang="en-US" sz="48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3745248">
              <a:off x="6252976" y="3170083"/>
              <a:ext cx="1096711" cy="1126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4400" dirty="0">
                  <a:solidFill>
                    <a:prstClr val="white"/>
                  </a:solidFill>
                  <a:ea typeface="创艺简细圆" pitchFamily="2" charset="-122"/>
                </a:rPr>
                <a:t>？</a:t>
              </a:r>
              <a:endParaRPr lang="zh-CN" altLang="en-US" sz="44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 rot="9900000">
              <a:off x="5232179" y="5940502"/>
              <a:ext cx="2857780" cy="3632200"/>
            </a:xfrm>
            <a:custGeom>
              <a:avLst/>
              <a:gdLst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-1" fmla="*/ 676275 w 3524250"/>
                <a:gd name="connsiteY0-2" fmla="*/ 333375 h 4448175"/>
                <a:gd name="connsiteX1-3" fmla="*/ 257175 w 3524250"/>
                <a:gd name="connsiteY1-4" fmla="*/ 866775 h 4448175"/>
                <a:gd name="connsiteX2-5" fmla="*/ 161925 w 3524250"/>
                <a:gd name="connsiteY2-6" fmla="*/ 1343025 h 4448175"/>
                <a:gd name="connsiteX3-7" fmla="*/ 161925 w 3524250"/>
                <a:gd name="connsiteY3-8" fmla="*/ 1600200 h 4448175"/>
                <a:gd name="connsiteX4-9" fmla="*/ 257175 w 3524250"/>
                <a:gd name="connsiteY4-10" fmla="*/ 1771650 h 4448175"/>
                <a:gd name="connsiteX5-11" fmla="*/ 257175 w 3524250"/>
                <a:gd name="connsiteY5-12" fmla="*/ 1885950 h 4448175"/>
                <a:gd name="connsiteX6-13" fmla="*/ 0 w 3524250"/>
                <a:gd name="connsiteY6-14" fmla="*/ 2438400 h 4448175"/>
                <a:gd name="connsiteX7-15" fmla="*/ 28575 w 3524250"/>
                <a:gd name="connsiteY7-16" fmla="*/ 2552700 h 4448175"/>
                <a:gd name="connsiteX8-17" fmla="*/ 200025 w 3524250"/>
                <a:gd name="connsiteY8-18" fmla="*/ 2600325 h 4448175"/>
                <a:gd name="connsiteX9-19" fmla="*/ 219075 w 3524250"/>
                <a:gd name="connsiteY9-20" fmla="*/ 2857500 h 4448175"/>
                <a:gd name="connsiteX10-21" fmla="*/ 314325 w 3524250"/>
                <a:gd name="connsiteY10-22" fmla="*/ 2943225 h 4448175"/>
                <a:gd name="connsiteX11-23" fmla="*/ 295275 w 3524250"/>
                <a:gd name="connsiteY11-24" fmla="*/ 3038475 h 4448175"/>
                <a:gd name="connsiteX12-25" fmla="*/ 400050 w 3524250"/>
                <a:gd name="connsiteY12-26" fmla="*/ 3238500 h 4448175"/>
                <a:gd name="connsiteX13-27" fmla="*/ 381000 w 3524250"/>
                <a:gd name="connsiteY13-28" fmla="*/ 3476625 h 4448175"/>
                <a:gd name="connsiteX14-29" fmla="*/ 571500 w 3524250"/>
                <a:gd name="connsiteY14-30" fmla="*/ 3638550 h 4448175"/>
                <a:gd name="connsiteX15-31" fmla="*/ 1057275 w 3524250"/>
                <a:gd name="connsiteY15-32" fmla="*/ 3590925 h 4448175"/>
                <a:gd name="connsiteX16-33" fmla="*/ 1314450 w 3524250"/>
                <a:gd name="connsiteY16-34" fmla="*/ 3657600 h 4448175"/>
                <a:gd name="connsiteX17-35" fmla="*/ 1695450 w 3524250"/>
                <a:gd name="connsiteY17-36" fmla="*/ 4448175 h 4448175"/>
                <a:gd name="connsiteX18-37" fmla="*/ 2286000 w 3524250"/>
                <a:gd name="connsiteY18-38" fmla="*/ 3648075 h 4448175"/>
                <a:gd name="connsiteX19-39" fmla="*/ 2705100 w 3524250"/>
                <a:gd name="connsiteY19-40" fmla="*/ 3390900 h 4448175"/>
                <a:gd name="connsiteX20-41" fmla="*/ 2914650 w 3524250"/>
                <a:gd name="connsiteY20-42" fmla="*/ 3333750 h 4448175"/>
                <a:gd name="connsiteX21-43" fmla="*/ 2847975 w 3524250"/>
                <a:gd name="connsiteY21-44" fmla="*/ 3009900 h 4448175"/>
                <a:gd name="connsiteX22-45" fmla="*/ 3057525 w 3524250"/>
                <a:gd name="connsiteY22-46" fmla="*/ 2524125 h 4448175"/>
                <a:gd name="connsiteX23-47" fmla="*/ 3486150 w 3524250"/>
                <a:gd name="connsiteY23-48" fmla="*/ 1752600 h 4448175"/>
                <a:gd name="connsiteX24-49" fmla="*/ 3524250 w 3524250"/>
                <a:gd name="connsiteY24-50" fmla="*/ 1524000 h 4448175"/>
                <a:gd name="connsiteX25-51" fmla="*/ 3248025 w 3524250"/>
                <a:gd name="connsiteY25-52" fmla="*/ 733425 h 4448175"/>
                <a:gd name="connsiteX26-53" fmla="*/ 2543175 w 3524250"/>
                <a:gd name="connsiteY26-54" fmla="*/ 161925 h 4448175"/>
                <a:gd name="connsiteX27-55" fmla="*/ 1685925 w 3524250"/>
                <a:gd name="connsiteY27-56" fmla="*/ 0 h 4448175"/>
                <a:gd name="connsiteX28-57" fmla="*/ 1000125 w 3524250"/>
                <a:gd name="connsiteY28-58" fmla="*/ 142875 h 4448175"/>
                <a:gd name="connsiteX29-59" fmla="*/ 676275 w 3524250"/>
                <a:gd name="connsiteY29-60" fmla="*/ 333375 h 4448175"/>
                <a:gd name="connsiteX0-61" fmla="*/ 676275 w 3524250"/>
                <a:gd name="connsiteY0-62" fmla="*/ 333375 h 4448175"/>
                <a:gd name="connsiteX1-63" fmla="*/ 257175 w 3524250"/>
                <a:gd name="connsiteY1-64" fmla="*/ 866775 h 4448175"/>
                <a:gd name="connsiteX2-65" fmla="*/ 161925 w 3524250"/>
                <a:gd name="connsiteY2-66" fmla="*/ 1343025 h 4448175"/>
                <a:gd name="connsiteX3-67" fmla="*/ 161925 w 3524250"/>
                <a:gd name="connsiteY3-68" fmla="*/ 1600200 h 4448175"/>
                <a:gd name="connsiteX4-69" fmla="*/ 257175 w 3524250"/>
                <a:gd name="connsiteY4-70" fmla="*/ 1771650 h 4448175"/>
                <a:gd name="connsiteX5-71" fmla="*/ 257175 w 3524250"/>
                <a:gd name="connsiteY5-72" fmla="*/ 1885950 h 4448175"/>
                <a:gd name="connsiteX6-73" fmla="*/ 0 w 3524250"/>
                <a:gd name="connsiteY6-74" fmla="*/ 2438400 h 4448175"/>
                <a:gd name="connsiteX7-75" fmla="*/ 28575 w 3524250"/>
                <a:gd name="connsiteY7-76" fmla="*/ 2552700 h 4448175"/>
                <a:gd name="connsiteX8-77" fmla="*/ 200025 w 3524250"/>
                <a:gd name="connsiteY8-78" fmla="*/ 2600325 h 4448175"/>
                <a:gd name="connsiteX9-79" fmla="*/ 219075 w 3524250"/>
                <a:gd name="connsiteY9-80" fmla="*/ 2857500 h 4448175"/>
                <a:gd name="connsiteX10-81" fmla="*/ 314325 w 3524250"/>
                <a:gd name="connsiteY10-82" fmla="*/ 2943225 h 4448175"/>
                <a:gd name="connsiteX11-83" fmla="*/ 295275 w 3524250"/>
                <a:gd name="connsiteY11-84" fmla="*/ 3038475 h 4448175"/>
                <a:gd name="connsiteX12-85" fmla="*/ 400050 w 3524250"/>
                <a:gd name="connsiteY12-86" fmla="*/ 3238500 h 4448175"/>
                <a:gd name="connsiteX13-87" fmla="*/ 381000 w 3524250"/>
                <a:gd name="connsiteY13-88" fmla="*/ 3476625 h 4448175"/>
                <a:gd name="connsiteX14-89" fmla="*/ 571500 w 3524250"/>
                <a:gd name="connsiteY14-90" fmla="*/ 3638550 h 4448175"/>
                <a:gd name="connsiteX15-91" fmla="*/ 1057275 w 3524250"/>
                <a:gd name="connsiteY15-92" fmla="*/ 3590925 h 4448175"/>
                <a:gd name="connsiteX16-93" fmla="*/ 1314450 w 3524250"/>
                <a:gd name="connsiteY16-94" fmla="*/ 3657600 h 4448175"/>
                <a:gd name="connsiteX17-95" fmla="*/ 1695450 w 3524250"/>
                <a:gd name="connsiteY17-96" fmla="*/ 4448175 h 4448175"/>
                <a:gd name="connsiteX18-97" fmla="*/ 2286000 w 3524250"/>
                <a:gd name="connsiteY18-98" fmla="*/ 3648075 h 4448175"/>
                <a:gd name="connsiteX19-99" fmla="*/ 2705100 w 3524250"/>
                <a:gd name="connsiteY19-100" fmla="*/ 3390900 h 4448175"/>
                <a:gd name="connsiteX20-101" fmla="*/ 2914650 w 3524250"/>
                <a:gd name="connsiteY20-102" fmla="*/ 3333750 h 4448175"/>
                <a:gd name="connsiteX21-103" fmla="*/ 2847975 w 3524250"/>
                <a:gd name="connsiteY21-104" fmla="*/ 3009900 h 4448175"/>
                <a:gd name="connsiteX22-105" fmla="*/ 3057525 w 3524250"/>
                <a:gd name="connsiteY22-106" fmla="*/ 2524125 h 4448175"/>
                <a:gd name="connsiteX23-107" fmla="*/ 3486150 w 3524250"/>
                <a:gd name="connsiteY23-108" fmla="*/ 1752600 h 4448175"/>
                <a:gd name="connsiteX24-109" fmla="*/ 3524250 w 3524250"/>
                <a:gd name="connsiteY24-110" fmla="*/ 1524000 h 4448175"/>
                <a:gd name="connsiteX25-111" fmla="*/ 3248025 w 3524250"/>
                <a:gd name="connsiteY25-112" fmla="*/ 733425 h 4448175"/>
                <a:gd name="connsiteX26-113" fmla="*/ 2543175 w 3524250"/>
                <a:gd name="connsiteY26-114" fmla="*/ 161925 h 4448175"/>
                <a:gd name="connsiteX27-115" fmla="*/ 1685925 w 3524250"/>
                <a:gd name="connsiteY27-116" fmla="*/ 0 h 4448175"/>
                <a:gd name="connsiteX28-117" fmla="*/ 1000125 w 3524250"/>
                <a:gd name="connsiteY28-118" fmla="*/ 142875 h 4448175"/>
                <a:gd name="connsiteX29-119" fmla="*/ 676275 w 3524250"/>
                <a:gd name="connsiteY29-120" fmla="*/ 333375 h 4448175"/>
                <a:gd name="connsiteX0-121" fmla="*/ 676275 w 3524250"/>
                <a:gd name="connsiteY0-122" fmla="*/ 333375 h 4448175"/>
                <a:gd name="connsiteX1-123" fmla="*/ 257175 w 3524250"/>
                <a:gd name="connsiteY1-124" fmla="*/ 866775 h 4448175"/>
                <a:gd name="connsiteX2-125" fmla="*/ 161925 w 3524250"/>
                <a:gd name="connsiteY2-126" fmla="*/ 1343025 h 4448175"/>
                <a:gd name="connsiteX3-127" fmla="*/ 161925 w 3524250"/>
                <a:gd name="connsiteY3-128" fmla="*/ 1600200 h 4448175"/>
                <a:gd name="connsiteX4-129" fmla="*/ 257175 w 3524250"/>
                <a:gd name="connsiteY4-130" fmla="*/ 1771650 h 4448175"/>
                <a:gd name="connsiteX5-131" fmla="*/ 257175 w 3524250"/>
                <a:gd name="connsiteY5-132" fmla="*/ 1885950 h 4448175"/>
                <a:gd name="connsiteX6-133" fmla="*/ 0 w 3524250"/>
                <a:gd name="connsiteY6-134" fmla="*/ 2438400 h 4448175"/>
                <a:gd name="connsiteX7-135" fmla="*/ 28575 w 3524250"/>
                <a:gd name="connsiteY7-136" fmla="*/ 2552700 h 4448175"/>
                <a:gd name="connsiteX8-137" fmla="*/ 219075 w 3524250"/>
                <a:gd name="connsiteY8-138" fmla="*/ 2609850 h 4448175"/>
                <a:gd name="connsiteX9-139" fmla="*/ 219075 w 3524250"/>
                <a:gd name="connsiteY9-140" fmla="*/ 2857500 h 4448175"/>
                <a:gd name="connsiteX10-141" fmla="*/ 314325 w 3524250"/>
                <a:gd name="connsiteY10-142" fmla="*/ 2943225 h 4448175"/>
                <a:gd name="connsiteX11-143" fmla="*/ 295275 w 3524250"/>
                <a:gd name="connsiteY11-144" fmla="*/ 3038475 h 4448175"/>
                <a:gd name="connsiteX12-145" fmla="*/ 400050 w 3524250"/>
                <a:gd name="connsiteY12-146" fmla="*/ 3238500 h 4448175"/>
                <a:gd name="connsiteX13-147" fmla="*/ 381000 w 3524250"/>
                <a:gd name="connsiteY13-148" fmla="*/ 3476625 h 4448175"/>
                <a:gd name="connsiteX14-149" fmla="*/ 571500 w 3524250"/>
                <a:gd name="connsiteY14-150" fmla="*/ 3638550 h 4448175"/>
                <a:gd name="connsiteX15-151" fmla="*/ 1057275 w 3524250"/>
                <a:gd name="connsiteY15-152" fmla="*/ 3590925 h 4448175"/>
                <a:gd name="connsiteX16-153" fmla="*/ 1314450 w 3524250"/>
                <a:gd name="connsiteY16-154" fmla="*/ 3657600 h 4448175"/>
                <a:gd name="connsiteX17-155" fmla="*/ 1695450 w 3524250"/>
                <a:gd name="connsiteY17-156" fmla="*/ 4448175 h 4448175"/>
                <a:gd name="connsiteX18-157" fmla="*/ 2286000 w 3524250"/>
                <a:gd name="connsiteY18-158" fmla="*/ 3648075 h 4448175"/>
                <a:gd name="connsiteX19-159" fmla="*/ 2705100 w 3524250"/>
                <a:gd name="connsiteY19-160" fmla="*/ 3390900 h 4448175"/>
                <a:gd name="connsiteX20-161" fmla="*/ 2914650 w 3524250"/>
                <a:gd name="connsiteY20-162" fmla="*/ 3333750 h 4448175"/>
                <a:gd name="connsiteX21-163" fmla="*/ 2847975 w 3524250"/>
                <a:gd name="connsiteY21-164" fmla="*/ 3009900 h 4448175"/>
                <a:gd name="connsiteX22-165" fmla="*/ 3057525 w 3524250"/>
                <a:gd name="connsiteY22-166" fmla="*/ 2524125 h 4448175"/>
                <a:gd name="connsiteX23-167" fmla="*/ 3486150 w 3524250"/>
                <a:gd name="connsiteY23-168" fmla="*/ 1752600 h 4448175"/>
                <a:gd name="connsiteX24-169" fmla="*/ 3524250 w 3524250"/>
                <a:gd name="connsiteY24-170" fmla="*/ 1524000 h 4448175"/>
                <a:gd name="connsiteX25-171" fmla="*/ 3248025 w 3524250"/>
                <a:gd name="connsiteY25-172" fmla="*/ 733425 h 4448175"/>
                <a:gd name="connsiteX26-173" fmla="*/ 2543175 w 3524250"/>
                <a:gd name="connsiteY26-174" fmla="*/ 161925 h 4448175"/>
                <a:gd name="connsiteX27-175" fmla="*/ 1685925 w 3524250"/>
                <a:gd name="connsiteY27-176" fmla="*/ 0 h 4448175"/>
                <a:gd name="connsiteX28-177" fmla="*/ 1000125 w 3524250"/>
                <a:gd name="connsiteY28-178" fmla="*/ 142875 h 4448175"/>
                <a:gd name="connsiteX29-179" fmla="*/ 676275 w 3524250"/>
                <a:gd name="connsiteY29-180" fmla="*/ 333375 h 4448175"/>
                <a:gd name="connsiteX0-181" fmla="*/ 676275 w 3524250"/>
                <a:gd name="connsiteY0-182" fmla="*/ 333375 h 4448175"/>
                <a:gd name="connsiteX1-183" fmla="*/ 257175 w 3524250"/>
                <a:gd name="connsiteY1-184" fmla="*/ 866775 h 4448175"/>
                <a:gd name="connsiteX2-185" fmla="*/ 161925 w 3524250"/>
                <a:gd name="connsiteY2-186" fmla="*/ 1343025 h 4448175"/>
                <a:gd name="connsiteX3-187" fmla="*/ 161925 w 3524250"/>
                <a:gd name="connsiteY3-188" fmla="*/ 1600200 h 4448175"/>
                <a:gd name="connsiteX4-189" fmla="*/ 257175 w 3524250"/>
                <a:gd name="connsiteY4-190" fmla="*/ 1771650 h 4448175"/>
                <a:gd name="connsiteX5-191" fmla="*/ 257175 w 3524250"/>
                <a:gd name="connsiteY5-192" fmla="*/ 1885950 h 4448175"/>
                <a:gd name="connsiteX6-193" fmla="*/ 0 w 3524250"/>
                <a:gd name="connsiteY6-194" fmla="*/ 2438400 h 4448175"/>
                <a:gd name="connsiteX7-195" fmla="*/ 28575 w 3524250"/>
                <a:gd name="connsiteY7-196" fmla="*/ 2552700 h 4448175"/>
                <a:gd name="connsiteX8-197" fmla="*/ 219075 w 3524250"/>
                <a:gd name="connsiteY8-198" fmla="*/ 2609850 h 4448175"/>
                <a:gd name="connsiteX9-199" fmla="*/ 195263 w 3524250"/>
                <a:gd name="connsiteY9-200" fmla="*/ 2867025 h 4448175"/>
                <a:gd name="connsiteX10-201" fmla="*/ 314325 w 3524250"/>
                <a:gd name="connsiteY10-202" fmla="*/ 2943225 h 4448175"/>
                <a:gd name="connsiteX11-203" fmla="*/ 295275 w 3524250"/>
                <a:gd name="connsiteY11-204" fmla="*/ 3038475 h 4448175"/>
                <a:gd name="connsiteX12-205" fmla="*/ 400050 w 3524250"/>
                <a:gd name="connsiteY12-206" fmla="*/ 3238500 h 4448175"/>
                <a:gd name="connsiteX13-207" fmla="*/ 381000 w 3524250"/>
                <a:gd name="connsiteY13-208" fmla="*/ 3476625 h 4448175"/>
                <a:gd name="connsiteX14-209" fmla="*/ 571500 w 3524250"/>
                <a:gd name="connsiteY14-210" fmla="*/ 3638550 h 4448175"/>
                <a:gd name="connsiteX15-211" fmla="*/ 1057275 w 3524250"/>
                <a:gd name="connsiteY15-212" fmla="*/ 3590925 h 4448175"/>
                <a:gd name="connsiteX16-213" fmla="*/ 1314450 w 3524250"/>
                <a:gd name="connsiteY16-214" fmla="*/ 3657600 h 4448175"/>
                <a:gd name="connsiteX17-215" fmla="*/ 1695450 w 3524250"/>
                <a:gd name="connsiteY17-216" fmla="*/ 4448175 h 4448175"/>
                <a:gd name="connsiteX18-217" fmla="*/ 2286000 w 3524250"/>
                <a:gd name="connsiteY18-218" fmla="*/ 3648075 h 4448175"/>
                <a:gd name="connsiteX19-219" fmla="*/ 2705100 w 3524250"/>
                <a:gd name="connsiteY19-220" fmla="*/ 3390900 h 4448175"/>
                <a:gd name="connsiteX20-221" fmla="*/ 2914650 w 3524250"/>
                <a:gd name="connsiteY20-222" fmla="*/ 3333750 h 4448175"/>
                <a:gd name="connsiteX21-223" fmla="*/ 2847975 w 3524250"/>
                <a:gd name="connsiteY21-224" fmla="*/ 3009900 h 4448175"/>
                <a:gd name="connsiteX22-225" fmla="*/ 3057525 w 3524250"/>
                <a:gd name="connsiteY22-226" fmla="*/ 2524125 h 4448175"/>
                <a:gd name="connsiteX23-227" fmla="*/ 3486150 w 3524250"/>
                <a:gd name="connsiteY23-228" fmla="*/ 1752600 h 4448175"/>
                <a:gd name="connsiteX24-229" fmla="*/ 3524250 w 3524250"/>
                <a:gd name="connsiteY24-230" fmla="*/ 1524000 h 4448175"/>
                <a:gd name="connsiteX25-231" fmla="*/ 3248025 w 3524250"/>
                <a:gd name="connsiteY25-232" fmla="*/ 733425 h 4448175"/>
                <a:gd name="connsiteX26-233" fmla="*/ 2543175 w 3524250"/>
                <a:gd name="connsiteY26-234" fmla="*/ 161925 h 4448175"/>
                <a:gd name="connsiteX27-235" fmla="*/ 1685925 w 3524250"/>
                <a:gd name="connsiteY27-236" fmla="*/ 0 h 4448175"/>
                <a:gd name="connsiteX28-237" fmla="*/ 1000125 w 3524250"/>
                <a:gd name="connsiteY28-238" fmla="*/ 142875 h 4448175"/>
                <a:gd name="connsiteX29-239" fmla="*/ 676275 w 3524250"/>
                <a:gd name="connsiteY29-240" fmla="*/ 333375 h 4448175"/>
                <a:gd name="connsiteX0-241" fmla="*/ 676275 w 3524250"/>
                <a:gd name="connsiteY0-242" fmla="*/ 333375 h 4448175"/>
                <a:gd name="connsiteX1-243" fmla="*/ 257175 w 3524250"/>
                <a:gd name="connsiteY1-244" fmla="*/ 866775 h 4448175"/>
                <a:gd name="connsiteX2-245" fmla="*/ 161925 w 3524250"/>
                <a:gd name="connsiteY2-246" fmla="*/ 1343025 h 4448175"/>
                <a:gd name="connsiteX3-247" fmla="*/ 161925 w 3524250"/>
                <a:gd name="connsiteY3-248" fmla="*/ 1600200 h 4448175"/>
                <a:gd name="connsiteX4-249" fmla="*/ 257175 w 3524250"/>
                <a:gd name="connsiteY4-250" fmla="*/ 1771650 h 4448175"/>
                <a:gd name="connsiteX5-251" fmla="*/ 257175 w 3524250"/>
                <a:gd name="connsiteY5-252" fmla="*/ 1885950 h 4448175"/>
                <a:gd name="connsiteX6-253" fmla="*/ 0 w 3524250"/>
                <a:gd name="connsiteY6-254" fmla="*/ 2438400 h 4448175"/>
                <a:gd name="connsiteX7-255" fmla="*/ 28575 w 3524250"/>
                <a:gd name="connsiteY7-256" fmla="*/ 2552700 h 4448175"/>
                <a:gd name="connsiteX8-257" fmla="*/ 219075 w 3524250"/>
                <a:gd name="connsiteY8-258" fmla="*/ 2609850 h 4448175"/>
                <a:gd name="connsiteX9-259" fmla="*/ 195263 w 3524250"/>
                <a:gd name="connsiteY9-260" fmla="*/ 2867025 h 4448175"/>
                <a:gd name="connsiteX10-261" fmla="*/ 304800 w 3524250"/>
                <a:gd name="connsiteY10-262" fmla="*/ 2957512 h 4448175"/>
                <a:gd name="connsiteX11-263" fmla="*/ 295275 w 3524250"/>
                <a:gd name="connsiteY11-264" fmla="*/ 3038475 h 4448175"/>
                <a:gd name="connsiteX12-265" fmla="*/ 400050 w 3524250"/>
                <a:gd name="connsiteY12-266" fmla="*/ 3238500 h 4448175"/>
                <a:gd name="connsiteX13-267" fmla="*/ 381000 w 3524250"/>
                <a:gd name="connsiteY13-268" fmla="*/ 3476625 h 4448175"/>
                <a:gd name="connsiteX14-269" fmla="*/ 571500 w 3524250"/>
                <a:gd name="connsiteY14-270" fmla="*/ 3638550 h 4448175"/>
                <a:gd name="connsiteX15-271" fmla="*/ 1057275 w 3524250"/>
                <a:gd name="connsiteY15-272" fmla="*/ 3590925 h 4448175"/>
                <a:gd name="connsiteX16-273" fmla="*/ 1314450 w 3524250"/>
                <a:gd name="connsiteY16-274" fmla="*/ 3657600 h 4448175"/>
                <a:gd name="connsiteX17-275" fmla="*/ 1695450 w 3524250"/>
                <a:gd name="connsiteY17-276" fmla="*/ 4448175 h 4448175"/>
                <a:gd name="connsiteX18-277" fmla="*/ 2286000 w 3524250"/>
                <a:gd name="connsiteY18-278" fmla="*/ 3648075 h 4448175"/>
                <a:gd name="connsiteX19-279" fmla="*/ 2705100 w 3524250"/>
                <a:gd name="connsiteY19-280" fmla="*/ 3390900 h 4448175"/>
                <a:gd name="connsiteX20-281" fmla="*/ 2914650 w 3524250"/>
                <a:gd name="connsiteY20-282" fmla="*/ 3333750 h 4448175"/>
                <a:gd name="connsiteX21-283" fmla="*/ 2847975 w 3524250"/>
                <a:gd name="connsiteY21-284" fmla="*/ 3009900 h 4448175"/>
                <a:gd name="connsiteX22-285" fmla="*/ 3057525 w 3524250"/>
                <a:gd name="connsiteY22-286" fmla="*/ 2524125 h 4448175"/>
                <a:gd name="connsiteX23-287" fmla="*/ 3486150 w 3524250"/>
                <a:gd name="connsiteY23-288" fmla="*/ 1752600 h 4448175"/>
                <a:gd name="connsiteX24-289" fmla="*/ 3524250 w 3524250"/>
                <a:gd name="connsiteY24-290" fmla="*/ 1524000 h 4448175"/>
                <a:gd name="connsiteX25-291" fmla="*/ 3248025 w 3524250"/>
                <a:gd name="connsiteY25-292" fmla="*/ 733425 h 4448175"/>
                <a:gd name="connsiteX26-293" fmla="*/ 2543175 w 3524250"/>
                <a:gd name="connsiteY26-294" fmla="*/ 161925 h 4448175"/>
                <a:gd name="connsiteX27-295" fmla="*/ 1685925 w 3524250"/>
                <a:gd name="connsiteY27-296" fmla="*/ 0 h 4448175"/>
                <a:gd name="connsiteX28-297" fmla="*/ 1000125 w 3524250"/>
                <a:gd name="connsiteY28-298" fmla="*/ 142875 h 4448175"/>
                <a:gd name="connsiteX29-299" fmla="*/ 676275 w 3524250"/>
                <a:gd name="connsiteY29-300" fmla="*/ 333375 h 4448175"/>
                <a:gd name="connsiteX0-301" fmla="*/ 676275 w 3524250"/>
                <a:gd name="connsiteY0-302" fmla="*/ 333375 h 4448175"/>
                <a:gd name="connsiteX1-303" fmla="*/ 257175 w 3524250"/>
                <a:gd name="connsiteY1-304" fmla="*/ 866775 h 4448175"/>
                <a:gd name="connsiteX2-305" fmla="*/ 161925 w 3524250"/>
                <a:gd name="connsiteY2-306" fmla="*/ 1343025 h 4448175"/>
                <a:gd name="connsiteX3-307" fmla="*/ 161925 w 3524250"/>
                <a:gd name="connsiteY3-308" fmla="*/ 1600200 h 4448175"/>
                <a:gd name="connsiteX4-309" fmla="*/ 257175 w 3524250"/>
                <a:gd name="connsiteY4-310" fmla="*/ 1771650 h 4448175"/>
                <a:gd name="connsiteX5-311" fmla="*/ 257175 w 3524250"/>
                <a:gd name="connsiteY5-312" fmla="*/ 1885950 h 4448175"/>
                <a:gd name="connsiteX6-313" fmla="*/ 0 w 3524250"/>
                <a:gd name="connsiteY6-314" fmla="*/ 2438400 h 4448175"/>
                <a:gd name="connsiteX7-315" fmla="*/ 28575 w 3524250"/>
                <a:gd name="connsiteY7-316" fmla="*/ 2552700 h 4448175"/>
                <a:gd name="connsiteX8-317" fmla="*/ 219075 w 3524250"/>
                <a:gd name="connsiteY8-318" fmla="*/ 2609850 h 4448175"/>
                <a:gd name="connsiteX9-319" fmla="*/ 195263 w 3524250"/>
                <a:gd name="connsiteY9-320" fmla="*/ 2867025 h 4448175"/>
                <a:gd name="connsiteX10-321" fmla="*/ 304800 w 3524250"/>
                <a:gd name="connsiteY10-322" fmla="*/ 2957512 h 4448175"/>
                <a:gd name="connsiteX11-323" fmla="*/ 295275 w 3524250"/>
                <a:gd name="connsiteY11-324" fmla="*/ 3038475 h 4448175"/>
                <a:gd name="connsiteX12-325" fmla="*/ 400050 w 3524250"/>
                <a:gd name="connsiteY12-326" fmla="*/ 3238500 h 4448175"/>
                <a:gd name="connsiteX13-327" fmla="*/ 381000 w 3524250"/>
                <a:gd name="connsiteY13-328" fmla="*/ 3476625 h 4448175"/>
                <a:gd name="connsiteX14-329" fmla="*/ 571500 w 3524250"/>
                <a:gd name="connsiteY14-330" fmla="*/ 3638550 h 4448175"/>
                <a:gd name="connsiteX15-331" fmla="*/ 1057275 w 3524250"/>
                <a:gd name="connsiteY15-332" fmla="*/ 3590925 h 4448175"/>
                <a:gd name="connsiteX16-333" fmla="*/ 1314450 w 3524250"/>
                <a:gd name="connsiteY16-334" fmla="*/ 3657600 h 4448175"/>
                <a:gd name="connsiteX17-335" fmla="*/ 1695450 w 3524250"/>
                <a:gd name="connsiteY17-336" fmla="*/ 4448175 h 4448175"/>
                <a:gd name="connsiteX18-337" fmla="*/ 2286000 w 3524250"/>
                <a:gd name="connsiteY18-338" fmla="*/ 3648075 h 4448175"/>
                <a:gd name="connsiteX19-339" fmla="*/ 2705100 w 3524250"/>
                <a:gd name="connsiteY19-340" fmla="*/ 3390900 h 4448175"/>
                <a:gd name="connsiteX20-341" fmla="*/ 2914650 w 3524250"/>
                <a:gd name="connsiteY20-342" fmla="*/ 3333750 h 4448175"/>
                <a:gd name="connsiteX21-343" fmla="*/ 2847975 w 3524250"/>
                <a:gd name="connsiteY21-344" fmla="*/ 3009900 h 4448175"/>
                <a:gd name="connsiteX22-345" fmla="*/ 3057525 w 3524250"/>
                <a:gd name="connsiteY22-346" fmla="*/ 2524125 h 4448175"/>
                <a:gd name="connsiteX23-347" fmla="*/ 3486150 w 3524250"/>
                <a:gd name="connsiteY23-348" fmla="*/ 1752600 h 4448175"/>
                <a:gd name="connsiteX24-349" fmla="*/ 3524250 w 3524250"/>
                <a:gd name="connsiteY24-350" fmla="*/ 1524000 h 4448175"/>
                <a:gd name="connsiteX25-351" fmla="*/ 3248025 w 3524250"/>
                <a:gd name="connsiteY25-352" fmla="*/ 733425 h 4448175"/>
                <a:gd name="connsiteX26-353" fmla="*/ 2543175 w 3524250"/>
                <a:gd name="connsiteY26-354" fmla="*/ 161925 h 4448175"/>
                <a:gd name="connsiteX27-355" fmla="*/ 1685925 w 3524250"/>
                <a:gd name="connsiteY27-356" fmla="*/ 0 h 4448175"/>
                <a:gd name="connsiteX28-357" fmla="*/ 1000125 w 3524250"/>
                <a:gd name="connsiteY28-358" fmla="*/ 142875 h 4448175"/>
                <a:gd name="connsiteX29-359" fmla="*/ 676275 w 3524250"/>
                <a:gd name="connsiteY29-360" fmla="*/ 333375 h 4448175"/>
                <a:gd name="connsiteX0-361" fmla="*/ 676275 w 3524250"/>
                <a:gd name="connsiteY0-362" fmla="*/ 333375 h 4448175"/>
                <a:gd name="connsiteX1-363" fmla="*/ 257175 w 3524250"/>
                <a:gd name="connsiteY1-364" fmla="*/ 866775 h 4448175"/>
                <a:gd name="connsiteX2-365" fmla="*/ 161925 w 3524250"/>
                <a:gd name="connsiteY2-366" fmla="*/ 1343025 h 4448175"/>
                <a:gd name="connsiteX3-367" fmla="*/ 161925 w 3524250"/>
                <a:gd name="connsiteY3-368" fmla="*/ 1600200 h 4448175"/>
                <a:gd name="connsiteX4-369" fmla="*/ 257175 w 3524250"/>
                <a:gd name="connsiteY4-370" fmla="*/ 1771650 h 4448175"/>
                <a:gd name="connsiteX5-371" fmla="*/ 257175 w 3524250"/>
                <a:gd name="connsiteY5-372" fmla="*/ 1885950 h 4448175"/>
                <a:gd name="connsiteX6-373" fmla="*/ 0 w 3524250"/>
                <a:gd name="connsiteY6-374" fmla="*/ 2438400 h 4448175"/>
                <a:gd name="connsiteX7-375" fmla="*/ 28575 w 3524250"/>
                <a:gd name="connsiteY7-376" fmla="*/ 2552700 h 4448175"/>
                <a:gd name="connsiteX8-377" fmla="*/ 219075 w 3524250"/>
                <a:gd name="connsiteY8-378" fmla="*/ 2609850 h 4448175"/>
                <a:gd name="connsiteX9-379" fmla="*/ 195263 w 3524250"/>
                <a:gd name="connsiteY9-380" fmla="*/ 2867025 h 4448175"/>
                <a:gd name="connsiteX10-381" fmla="*/ 304800 w 3524250"/>
                <a:gd name="connsiteY10-382" fmla="*/ 2957512 h 4448175"/>
                <a:gd name="connsiteX11-383" fmla="*/ 295275 w 3524250"/>
                <a:gd name="connsiteY11-384" fmla="*/ 3038475 h 4448175"/>
                <a:gd name="connsiteX12-385" fmla="*/ 400050 w 3524250"/>
                <a:gd name="connsiteY12-386" fmla="*/ 3238500 h 4448175"/>
                <a:gd name="connsiteX13-387" fmla="*/ 381000 w 3524250"/>
                <a:gd name="connsiteY13-388" fmla="*/ 3476625 h 4448175"/>
                <a:gd name="connsiteX14-389" fmla="*/ 571500 w 3524250"/>
                <a:gd name="connsiteY14-390" fmla="*/ 3638550 h 4448175"/>
                <a:gd name="connsiteX15-391" fmla="*/ 1057275 w 3524250"/>
                <a:gd name="connsiteY15-392" fmla="*/ 3590925 h 4448175"/>
                <a:gd name="connsiteX16-393" fmla="*/ 1314450 w 3524250"/>
                <a:gd name="connsiteY16-394" fmla="*/ 3657600 h 4448175"/>
                <a:gd name="connsiteX17-395" fmla="*/ 1695450 w 3524250"/>
                <a:gd name="connsiteY17-396" fmla="*/ 4448175 h 4448175"/>
                <a:gd name="connsiteX18-397" fmla="*/ 2286000 w 3524250"/>
                <a:gd name="connsiteY18-398" fmla="*/ 3648075 h 4448175"/>
                <a:gd name="connsiteX19-399" fmla="*/ 2705100 w 3524250"/>
                <a:gd name="connsiteY19-400" fmla="*/ 3390900 h 4448175"/>
                <a:gd name="connsiteX20-401" fmla="*/ 2914650 w 3524250"/>
                <a:gd name="connsiteY20-402" fmla="*/ 3333750 h 4448175"/>
                <a:gd name="connsiteX21-403" fmla="*/ 2847975 w 3524250"/>
                <a:gd name="connsiteY21-404" fmla="*/ 3009900 h 4448175"/>
                <a:gd name="connsiteX22-405" fmla="*/ 3057525 w 3524250"/>
                <a:gd name="connsiteY22-406" fmla="*/ 2524125 h 4448175"/>
                <a:gd name="connsiteX23-407" fmla="*/ 3486150 w 3524250"/>
                <a:gd name="connsiteY23-408" fmla="*/ 1752600 h 4448175"/>
                <a:gd name="connsiteX24-409" fmla="*/ 3524250 w 3524250"/>
                <a:gd name="connsiteY24-410" fmla="*/ 1524000 h 4448175"/>
                <a:gd name="connsiteX25-411" fmla="*/ 3248025 w 3524250"/>
                <a:gd name="connsiteY25-412" fmla="*/ 733425 h 4448175"/>
                <a:gd name="connsiteX26-413" fmla="*/ 2543175 w 3524250"/>
                <a:gd name="connsiteY26-414" fmla="*/ 161925 h 4448175"/>
                <a:gd name="connsiteX27-415" fmla="*/ 1685925 w 3524250"/>
                <a:gd name="connsiteY27-416" fmla="*/ 0 h 4448175"/>
                <a:gd name="connsiteX28-417" fmla="*/ 1000125 w 3524250"/>
                <a:gd name="connsiteY28-418" fmla="*/ 142875 h 4448175"/>
                <a:gd name="connsiteX29-419" fmla="*/ 676275 w 3524250"/>
                <a:gd name="connsiteY29-420" fmla="*/ 333375 h 4448175"/>
                <a:gd name="connsiteX0-421" fmla="*/ 681535 w 3529510"/>
                <a:gd name="connsiteY0-422" fmla="*/ 333375 h 4448175"/>
                <a:gd name="connsiteX1-423" fmla="*/ 262435 w 3529510"/>
                <a:gd name="connsiteY1-424" fmla="*/ 866775 h 4448175"/>
                <a:gd name="connsiteX2-425" fmla="*/ 167185 w 3529510"/>
                <a:gd name="connsiteY2-426" fmla="*/ 1343025 h 4448175"/>
                <a:gd name="connsiteX3-427" fmla="*/ 167185 w 3529510"/>
                <a:gd name="connsiteY3-428" fmla="*/ 1600200 h 4448175"/>
                <a:gd name="connsiteX4-429" fmla="*/ 262435 w 3529510"/>
                <a:gd name="connsiteY4-430" fmla="*/ 1771650 h 4448175"/>
                <a:gd name="connsiteX5-431" fmla="*/ 262435 w 3529510"/>
                <a:gd name="connsiteY5-432" fmla="*/ 1885950 h 4448175"/>
                <a:gd name="connsiteX6-433" fmla="*/ 5260 w 3529510"/>
                <a:gd name="connsiteY6-434" fmla="*/ 2438400 h 4448175"/>
                <a:gd name="connsiteX7-435" fmla="*/ 33835 w 3529510"/>
                <a:gd name="connsiteY7-436" fmla="*/ 2552700 h 4448175"/>
                <a:gd name="connsiteX8-437" fmla="*/ 224335 w 3529510"/>
                <a:gd name="connsiteY8-438" fmla="*/ 2609850 h 4448175"/>
                <a:gd name="connsiteX9-439" fmla="*/ 200523 w 3529510"/>
                <a:gd name="connsiteY9-440" fmla="*/ 2867025 h 4448175"/>
                <a:gd name="connsiteX10-441" fmla="*/ 310060 w 3529510"/>
                <a:gd name="connsiteY10-442" fmla="*/ 2957512 h 4448175"/>
                <a:gd name="connsiteX11-443" fmla="*/ 300535 w 3529510"/>
                <a:gd name="connsiteY11-444" fmla="*/ 3038475 h 4448175"/>
                <a:gd name="connsiteX12-445" fmla="*/ 405310 w 3529510"/>
                <a:gd name="connsiteY12-446" fmla="*/ 3238500 h 4448175"/>
                <a:gd name="connsiteX13-447" fmla="*/ 386260 w 3529510"/>
                <a:gd name="connsiteY13-448" fmla="*/ 3476625 h 4448175"/>
                <a:gd name="connsiteX14-449" fmla="*/ 576760 w 3529510"/>
                <a:gd name="connsiteY14-450" fmla="*/ 3638550 h 4448175"/>
                <a:gd name="connsiteX15-451" fmla="*/ 1062535 w 3529510"/>
                <a:gd name="connsiteY15-452" fmla="*/ 3590925 h 4448175"/>
                <a:gd name="connsiteX16-453" fmla="*/ 1319710 w 3529510"/>
                <a:gd name="connsiteY16-454" fmla="*/ 3657600 h 4448175"/>
                <a:gd name="connsiteX17-455" fmla="*/ 1700710 w 3529510"/>
                <a:gd name="connsiteY17-456" fmla="*/ 4448175 h 4448175"/>
                <a:gd name="connsiteX18-457" fmla="*/ 2291260 w 3529510"/>
                <a:gd name="connsiteY18-458" fmla="*/ 3648075 h 4448175"/>
                <a:gd name="connsiteX19-459" fmla="*/ 2710360 w 3529510"/>
                <a:gd name="connsiteY19-460" fmla="*/ 3390900 h 4448175"/>
                <a:gd name="connsiteX20-461" fmla="*/ 2919910 w 3529510"/>
                <a:gd name="connsiteY20-462" fmla="*/ 3333750 h 4448175"/>
                <a:gd name="connsiteX21-463" fmla="*/ 2853235 w 3529510"/>
                <a:gd name="connsiteY21-464" fmla="*/ 3009900 h 4448175"/>
                <a:gd name="connsiteX22-465" fmla="*/ 3062785 w 3529510"/>
                <a:gd name="connsiteY22-466" fmla="*/ 2524125 h 4448175"/>
                <a:gd name="connsiteX23-467" fmla="*/ 3491410 w 3529510"/>
                <a:gd name="connsiteY23-468" fmla="*/ 1752600 h 4448175"/>
                <a:gd name="connsiteX24-469" fmla="*/ 3529510 w 3529510"/>
                <a:gd name="connsiteY24-470" fmla="*/ 1524000 h 4448175"/>
                <a:gd name="connsiteX25-471" fmla="*/ 3253285 w 3529510"/>
                <a:gd name="connsiteY25-472" fmla="*/ 733425 h 4448175"/>
                <a:gd name="connsiteX26-473" fmla="*/ 2548435 w 3529510"/>
                <a:gd name="connsiteY26-474" fmla="*/ 161925 h 4448175"/>
                <a:gd name="connsiteX27-475" fmla="*/ 1691185 w 3529510"/>
                <a:gd name="connsiteY27-476" fmla="*/ 0 h 4448175"/>
                <a:gd name="connsiteX28-477" fmla="*/ 1005385 w 3529510"/>
                <a:gd name="connsiteY28-478" fmla="*/ 142875 h 4448175"/>
                <a:gd name="connsiteX29-479" fmla="*/ 681535 w 3529510"/>
                <a:gd name="connsiteY29-480" fmla="*/ 333375 h 4448175"/>
                <a:gd name="connsiteX0-481" fmla="*/ 682054 w 3530029"/>
                <a:gd name="connsiteY0-482" fmla="*/ 333375 h 4448175"/>
                <a:gd name="connsiteX1-483" fmla="*/ 262954 w 3530029"/>
                <a:gd name="connsiteY1-484" fmla="*/ 866775 h 4448175"/>
                <a:gd name="connsiteX2-485" fmla="*/ 167704 w 3530029"/>
                <a:gd name="connsiteY2-486" fmla="*/ 1343025 h 4448175"/>
                <a:gd name="connsiteX3-487" fmla="*/ 167704 w 3530029"/>
                <a:gd name="connsiteY3-488" fmla="*/ 1600200 h 4448175"/>
                <a:gd name="connsiteX4-489" fmla="*/ 262954 w 3530029"/>
                <a:gd name="connsiteY4-490" fmla="*/ 1771650 h 4448175"/>
                <a:gd name="connsiteX5-491" fmla="*/ 262954 w 3530029"/>
                <a:gd name="connsiteY5-492" fmla="*/ 1885950 h 4448175"/>
                <a:gd name="connsiteX6-493" fmla="*/ 5779 w 3530029"/>
                <a:gd name="connsiteY6-494" fmla="*/ 2438400 h 4448175"/>
                <a:gd name="connsiteX7-495" fmla="*/ 29592 w 3530029"/>
                <a:gd name="connsiteY7-496" fmla="*/ 2576513 h 4448175"/>
                <a:gd name="connsiteX8-497" fmla="*/ 224854 w 3530029"/>
                <a:gd name="connsiteY8-498" fmla="*/ 2609850 h 4448175"/>
                <a:gd name="connsiteX9-499" fmla="*/ 201042 w 3530029"/>
                <a:gd name="connsiteY9-500" fmla="*/ 2867025 h 4448175"/>
                <a:gd name="connsiteX10-501" fmla="*/ 310579 w 3530029"/>
                <a:gd name="connsiteY10-502" fmla="*/ 2957512 h 4448175"/>
                <a:gd name="connsiteX11-503" fmla="*/ 301054 w 3530029"/>
                <a:gd name="connsiteY11-504" fmla="*/ 3038475 h 4448175"/>
                <a:gd name="connsiteX12-505" fmla="*/ 405829 w 3530029"/>
                <a:gd name="connsiteY12-506" fmla="*/ 3238500 h 4448175"/>
                <a:gd name="connsiteX13-507" fmla="*/ 386779 w 3530029"/>
                <a:gd name="connsiteY13-508" fmla="*/ 3476625 h 4448175"/>
                <a:gd name="connsiteX14-509" fmla="*/ 577279 w 3530029"/>
                <a:gd name="connsiteY14-510" fmla="*/ 3638550 h 4448175"/>
                <a:gd name="connsiteX15-511" fmla="*/ 1063054 w 3530029"/>
                <a:gd name="connsiteY15-512" fmla="*/ 3590925 h 4448175"/>
                <a:gd name="connsiteX16-513" fmla="*/ 1320229 w 3530029"/>
                <a:gd name="connsiteY16-514" fmla="*/ 3657600 h 4448175"/>
                <a:gd name="connsiteX17-515" fmla="*/ 1701229 w 3530029"/>
                <a:gd name="connsiteY17-516" fmla="*/ 4448175 h 4448175"/>
                <a:gd name="connsiteX18-517" fmla="*/ 2291779 w 3530029"/>
                <a:gd name="connsiteY18-518" fmla="*/ 3648075 h 4448175"/>
                <a:gd name="connsiteX19-519" fmla="*/ 2710879 w 3530029"/>
                <a:gd name="connsiteY19-520" fmla="*/ 3390900 h 4448175"/>
                <a:gd name="connsiteX20-521" fmla="*/ 2920429 w 3530029"/>
                <a:gd name="connsiteY20-522" fmla="*/ 3333750 h 4448175"/>
                <a:gd name="connsiteX21-523" fmla="*/ 2853754 w 3530029"/>
                <a:gd name="connsiteY21-524" fmla="*/ 3009900 h 4448175"/>
                <a:gd name="connsiteX22-525" fmla="*/ 3063304 w 3530029"/>
                <a:gd name="connsiteY22-526" fmla="*/ 2524125 h 4448175"/>
                <a:gd name="connsiteX23-527" fmla="*/ 3491929 w 3530029"/>
                <a:gd name="connsiteY23-528" fmla="*/ 1752600 h 4448175"/>
                <a:gd name="connsiteX24-529" fmla="*/ 3530029 w 3530029"/>
                <a:gd name="connsiteY24-530" fmla="*/ 1524000 h 4448175"/>
                <a:gd name="connsiteX25-531" fmla="*/ 3253804 w 3530029"/>
                <a:gd name="connsiteY25-532" fmla="*/ 733425 h 4448175"/>
                <a:gd name="connsiteX26-533" fmla="*/ 2548954 w 3530029"/>
                <a:gd name="connsiteY26-534" fmla="*/ 161925 h 4448175"/>
                <a:gd name="connsiteX27-535" fmla="*/ 1691704 w 3530029"/>
                <a:gd name="connsiteY27-536" fmla="*/ 0 h 4448175"/>
                <a:gd name="connsiteX28-537" fmla="*/ 1005904 w 3530029"/>
                <a:gd name="connsiteY28-538" fmla="*/ 142875 h 4448175"/>
                <a:gd name="connsiteX29-539" fmla="*/ 682054 w 3530029"/>
                <a:gd name="connsiteY29-540" fmla="*/ 333375 h 4448175"/>
                <a:gd name="connsiteX0-541" fmla="*/ 691432 w 3539407"/>
                <a:gd name="connsiteY0-542" fmla="*/ 333375 h 4448175"/>
                <a:gd name="connsiteX1-543" fmla="*/ 272332 w 3539407"/>
                <a:gd name="connsiteY1-544" fmla="*/ 866775 h 4448175"/>
                <a:gd name="connsiteX2-545" fmla="*/ 177082 w 3539407"/>
                <a:gd name="connsiteY2-546" fmla="*/ 1343025 h 4448175"/>
                <a:gd name="connsiteX3-547" fmla="*/ 177082 w 3539407"/>
                <a:gd name="connsiteY3-548" fmla="*/ 1600200 h 4448175"/>
                <a:gd name="connsiteX4-549" fmla="*/ 272332 w 3539407"/>
                <a:gd name="connsiteY4-550" fmla="*/ 1771650 h 4448175"/>
                <a:gd name="connsiteX5-551" fmla="*/ 272332 w 3539407"/>
                <a:gd name="connsiteY5-552" fmla="*/ 1885950 h 4448175"/>
                <a:gd name="connsiteX6-553" fmla="*/ 15157 w 3539407"/>
                <a:gd name="connsiteY6-554" fmla="*/ 2438400 h 4448175"/>
                <a:gd name="connsiteX7-555" fmla="*/ 38970 w 3539407"/>
                <a:gd name="connsiteY7-556" fmla="*/ 2576513 h 4448175"/>
                <a:gd name="connsiteX8-557" fmla="*/ 234232 w 3539407"/>
                <a:gd name="connsiteY8-558" fmla="*/ 2609850 h 4448175"/>
                <a:gd name="connsiteX9-559" fmla="*/ 210420 w 3539407"/>
                <a:gd name="connsiteY9-560" fmla="*/ 2867025 h 4448175"/>
                <a:gd name="connsiteX10-561" fmla="*/ 319957 w 3539407"/>
                <a:gd name="connsiteY10-562" fmla="*/ 2957512 h 4448175"/>
                <a:gd name="connsiteX11-563" fmla="*/ 310432 w 3539407"/>
                <a:gd name="connsiteY11-564" fmla="*/ 3038475 h 4448175"/>
                <a:gd name="connsiteX12-565" fmla="*/ 415207 w 3539407"/>
                <a:gd name="connsiteY12-566" fmla="*/ 3238500 h 4448175"/>
                <a:gd name="connsiteX13-567" fmla="*/ 396157 w 3539407"/>
                <a:gd name="connsiteY13-568" fmla="*/ 3476625 h 4448175"/>
                <a:gd name="connsiteX14-569" fmla="*/ 586657 w 3539407"/>
                <a:gd name="connsiteY14-570" fmla="*/ 3638550 h 4448175"/>
                <a:gd name="connsiteX15-571" fmla="*/ 1072432 w 3539407"/>
                <a:gd name="connsiteY15-572" fmla="*/ 3590925 h 4448175"/>
                <a:gd name="connsiteX16-573" fmla="*/ 1329607 w 3539407"/>
                <a:gd name="connsiteY16-574" fmla="*/ 3657600 h 4448175"/>
                <a:gd name="connsiteX17-575" fmla="*/ 1710607 w 3539407"/>
                <a:gd name="connsiteY17-576" fmla="*/ 4448175 h 4448175"/>
                <a:gd name="connsiteX18-577" fmla="*/ 2301157 w 3539407"/>
                <a:gd name="connsiteY18-578" fmla="*/ 3648075 h 4448175"/>
                <a:gd name="connsiteX19-579" fmla="*/ 2720257 w 3539407"/>
                <a:gd name="connsiteY19-580" fmla="*/ 3390900 h 4448175"/>
                <a:gd name="connsiteX20-581" fmla="*/ 2929807 w 3539407"/>
                <a:gd name="connsiteY20-582" fmla="*/ 3333750 h 4448175"/>
                <a:gd name="connsiteX21-583" fmla="*/ 2863132 w 3539407"/>
                <a:gd name="connsiteY21-584" fmla="*/ 3009900 h 4448175"/>
                <a:gd name="connsiteX22-585" fmla="*/ 3072682 w 3539407"/>
                <a:gd name="connsiteY22-586" fmla="*/ 2524125 h 4448175"/>
                <a:gd name="connsiteX23-587" fmla="*/ 3501307 w 3539407"/>
                <a:gd name="connsiteY23-588" fmla="*/ 1752600 h 4448175"/>
                <a:gd name="connsiteX24-589" fmla="*/ 3539407 w 3539407"/>
                <a:gd name="connsiteY24-590" fmla="*/ 1524000 h 4448175"/>
                <a:gd name="connsiteX25-591" fmla="*/ 3263182 w 3539407"/>
                <a:gd name="connsiteY25-592" fmla="*/ 733425 h 4448175"/>
                <a:gd name="connsiteX26-593" fmla="*/ 2558332 w 3539407"/>
                <a:gd name="connsiteY26-594" fmla="*/ 161925 h 4448175"/>
                <a:gd name="connsiteX27-595" fmla="*/ 1701082 w 3539407"/>
                <a:gd name="connsiteY27-596" fmla="*/ 0 h 4448175"/>
                <a:gd name="connsiteX28-597" fmla="*/ 1015282 w 3539407"/>
                <a:gd name="connsiteY28-598" fmla="*/ 142875 h 4448175"/>
                <a:gd name="connsiteX29-599" fmla="*/ 691432 w 3539407"/>
                <a:gd name="connsiteY29-600" fmla="*/ 333375 h 4448175"/>
                <a:gd name="connsiteX0-601" fmla="*/ 691432 w 3539407"/>
                <a:gd name="connsiteY0-602" fmla="*/ 333375 h 4448175"/>
                <a:gd name="connsiteX1-603" fmla="*/ 272332 w 3539407"/>
                <a:gd name="connsiteY1-604" fmla="*/ 866775 h 4448175"/>
                <a:gd name="connsiteX2-605" fmla="*/ 177082 w 3539407"/>
                <a:gd name="connsiteY2-606" fmla="*/ 1343025 h 4448175"/>
                <a:gd name="connsiteX3-607" fmla="*/ 177082 w 3539407"/>
                <a:gd name="connsiteY3-608" fmla="*/ 1600200 h 4448175"/>
                <a:gd name="connsiteX4-609" fmla="*/ 272332 w 3539407"/>
                <a:gd name="connsiteY4-610" fmla="*/ 1771650 h 4448175"/>
                <a:gd name="connsiteX5-611" fmla="*/ 272332 w 3539407"/>
                <a:gd name="connsiteY5-612" fmla="*/ 1885950 h 4448175"/>
                <a:gd name="connsiteX6-613" fmla="*/ 15157 w 3539407"/>
                <a:gd name="connsiteY6-614" fmla="*/ 2438400 h 4448175"/>
                <a:gd name="connsiteX7-615" fmla="*/ 38970 w 3539407"/>
                <a:gd name="connsiteY7-616" fmla="*/ 2576513 h 4448175"/>
                <a:gd name="connsiteX8-617" fmla="*/ 234232 w 3539407"/>
                <a:gd name="connsiteY8-618" fmla="*/ 2609850 h 4448175"/>
                <a:gd name="connsiteX9-619" fmla="*/ 210420 w 3539407"/>
                <a:gd name="connsiteY9-620" fmla="*/ 2867025 h 4448175"/>
                <a:gd name="connsiteX10-621" fmla="*/ 319957 w 3539407"/>
                <a:gd name="connsiteY10-622" fmla="*/ 2957512 h 4448175"/>
                <a:gd name="connsiteX11-623" fmla="*/ 296145 w 3539407"/>
                <a:gd name="connsiteY11-624" fmla="*/ 3086100 h 4448175"/>
                <a:gd name="connsiteX12-625" fmla="*/ 415207 w 3539407"/>
                <a:gd name="connsiteY12-626" fmla="*/ 3238500 h 4448175"/>
                <a:gd name="connsiteX13-627" fmla="*/ 396157 w 3539407"/>
                <a:gd name="connsiteY13-628" fmla="*/ 3476625 h 4448175"/>
                <a:gd name="connsiteX14-629" fmla="*/ 586657 w 3539407"/>
                <a:gd name="connsiteY14-630" fmla="*/ 3638550 h 4448175"/>
                <a:gd name="connsiteX15-631" fmla="*/ 1072432 w 3539407"/>
                <a:gd name="connsiteY15-632" fmla="*/ 3590925 h 4448175"/>
                <a:gd name="connsiteX16-633" fmla="*/ 1329607 w 3539407"/>
                <a:gd name="connsiteY16-634" fmla="*/ 3657600 h 4448175"/>
                <a:gd name="connsiteX17-635" fmla="*/ 1710607 w 3539407"/>
                <a:gd name="connsiteY17-636" fmla="*/ 4448175 h 4448175"/>
                <a:gd name="connsiteX18-637" fmla="*/ 2301157 w 3539407"/>
                <a:gd name="connsiteY18-638" fmla="*/ 3648075 h 4448175"/>
                <a:gd name="connsiteX19-639" fmla="*/ 2720257 w 3539407"/>
                <a:gd name="connsiteY19-640" fmla="*/ 3390900 h 4448175"/>
                <a:gd name="connsiteX20-641" fmla="*/ 2929807 w 3539407"/>
                <a:gd name="connsiteY20-642" fmla="*/ 3333750 h 4448175"/>
                <a:gd name="connsiteX21-643" fmla="*/ 2863132 w 3539407"/>
                <a:gd name="connsiteY21-644" fmla="*/ 3009900 h 4448175"/>
                <a:gd name="connsiteX22-645" fmla="*/ 3072682 w 3539407"/>
                <a:gd name="connsiteY22-646" fmla="*/ 2524125 h 4448175"/>
                <a:gd name="connsiteX23-647" fmla="*/ 3501307 w 3539407"/>
                <a:gd name="connsiteY23-648" fmla="*/ 1752600 h 4448175"/>
                <a:gd name="connsiteX24-649" fmla="*/ 3539407 w 3539407"/>
                <a:gd name="connsiteY24-650" fmla="*/ 1524000 h 4448175"/>
                <a:gd name="connsiteX25-651" fmla="*/ 3263182 w 3539407"/>
                <a:gd name="connsiteY25-652" fmla="*/ 733425 h 4448175"/>
                <a:gd name="connsiteX26-653" fmla="*/ 2558332 w 3539407"/>
                <a:gd name="connsiteY26-654" fmla="*/ 161925 h 4448175"/>
                <a:gd name="connsiteX27-655" fmla="*/ 1701082 w 3539407"/>
                <a:gd name="connsiteY27-656" fmla="*/ 0 h 4448175"/>
                <a:gd name="connsiteX28-657" fmla="*/ 1015282 w 3539407"/>
                <a:gd name="connsiteY28-658" fmla="*/ 142875 h 4448175"/>
                <a:gd name="connsiteX29-659" fmla="*/ 691432 w 3539407"/>
                <a:gd name="connsiteY29-660" fmla="*/ 333375 h 4448175"/>
                <a:gd name="connsiteX0-661" fmla="*/ 691432 w 3539407"/>
                <a:gd name="connsiteY0-662" fmla="*/ 333375 h 4448175"/>
                <a:gd name="connsiteX1-663" fmla="*/ 272332 w 3539407"/>
                <a:gd name="connsiteY1-664" fmla="*/ 866775 h 4448175"/>
                <a:gd name="connsiteX2-665" fmla="*/ 177082 w 3539407"/>
                <a:gd name="connsiteY2-666" fmla="*/ 1343025 h 4448175"/>
                <a:gd name="connsiteX3-667" fmla="*/ 177082 w 3539407"/>
                <a:gd name="connsiteY3-668" fmla="*/ 1600200 h 4448175"/>
                <a:gd name="connsiteX4-669" fmla="*/ 272332 w 3539407"/>
                <a:gd name="connsiteY4-670" fmla="*/ 1771650 h 4448175"/>
                <a:gd name="connsiteX5-671" fmla="*/ 272332 w 3539407"/>
                <a:gd name="connsiteY5-672" fmla="*/ 1885950 h 4448175"/>
                <a:gd name="connsiteX6-673" fmla="*/ 15157 w 3539407"/>
                <a:gd name="connsiteY6-674" fmla="*/ 2438400 h 4448175"/>
                <a:gd name="connsiteX7-675" fmla="*/ 38970 w 3539407"/>
                <a:gd name="connsiteY7-676" fmla="*/ 2576513 h 4448175"/>
                <a:gd name="connsiteX8-677" fmla="*/ 234232 w 3539407"/>
                <a:gd name="connsiteY8-678" fmla="*/ 2609850 h 4448175"/>
                <a:gd name="connsiteX9-679" fmla="*/ 210420 w 3539407"/>
                <a:gd name="connsiteY9-680" fmla="*/ 2867025 h 4448175"/>
                <a:gd name="connsiteX10-681" fmla="*/ 319957 w 3539407"/>
                <a:gd name="connsiteY10-682" fmla="*/ 2957512 h 4448175"/>
                <a:gd name="connsiteX11-683" fmla="*/ 296145 w 3539407"/>
                <a:gd name="connsiteY11-684" fmla="*/ 3086100 h 4448175"/>
                <a:gd name="connsiteX12-685" fmla="*/ 415207 w 3539407"/>
                <a:gd name="connsiteY12-686" fmla="*/ 3238500 h 4448175"/>
                <a:gd name="connsiteX13-687" fmla="*/ 396157 w 3539407"/>
                <a:gd name="connsiteY13-688" fmla="*/ 3476625 h 4448175"/>
                <a:gd name="connsiteX14-689" fmla="*/ 586657 w 3539407"/>
                <a:gd name="connsiteY14-690" fmla="*/ 3638550 h 4448175"/>
                <a:gd name="connsiteX15-691" fmla="*/ 1072432 w 3539407"/>
                <a:gd name="connsiteY15-692" fmla="*/ 3590925 h 4448175"/>
                <a:gd name="connsiteX16-693" fmla="*/ 1329607 w 3539407"/>
                <a:gd name="connsiteY16-694" fmla="*/ 3657600 h 4448175"/>
                <a:gd name="connsiteX17-695" fmla="*/ 1710607 w 3539407"/>
                <a:gd name="connsiteY17-696" fmla="*/ 4448175 h 4448175"/>
                <a:gd name="connsiteX18-697" fmla="*/ 2301157 w 3539407"/>
                <a:gd name="connsiteY18-698" fmla="*/ 3648075 h 4448175"/>
                <a:gd name="connsiteX19-699" fmla="*/ 2720257 w 3539407"/>
                <a:gd name="connsiteY19-700" fmla="*/ 3390900 h 4448175"/>
                <a:gd name="connsiteX20-701" fmla="*/ 2929807 w 3539407"/>
                <a:gd name="connsiteY20-702" fmla="*/ 3333750 h 4448175"/>
                <a:gd name="connsiteX21-703" fmla="*/ 2863132 w 3539407"/>
                <a:gd name="connsiteY21-704" fmla="*/ 3009900 h 4448175"/>
                <a:gd name="connsiteX22-705" fmla="*/ 3072682 w 3539407"/>
                <a:gd name="connsiteY22-706" fmla="*/ 2524125 h 4448175"/>
                <a:gd name="connsiteX23-707" fmla="*/ 3501307 w 3539407"/>
                <a:gd name="connsiteY23-708" fmla="*/ 1752600 h 4448175"/>
                <a:gd name="connsiteX24-709" fmla="*/ 3539407 w 3539407"/>
                <a:gd name="connsiteY24-710" fmla="*/ 1524000 h 4448175"/>
                <a:gd name="connsiteX25-711" fmla="*/ 3263182 w 3539407"/>
                <a:gd name="connsiteY25-712" fmla="*/ 733425 h 4448175"/>
                <a:gd name="connsiteX26-713" fmla="*/ 2558332 w 3539407"/>
                <a:gd name="connsiteY26-714" fmla="*/ 161925 h 4448175"/>
                <a:gd name="connsiteX27-715" fmla="*/ 1701082 w 3539407"/>
                <a:gd name="connsiteY27-716" fmla="*/ 0 h 4448175"/>
                <a:gd name="connsiteX28-717" fmla="*/ 1015282 w 3539407"/>
                <a:gd name="connsiteY28-718" fmla="*/ 142875 h 4448175"/>
                <a:gd name="connsiteX29-719" fmla="*/ 691432 w 3539407"/>
                <a:gd name="connsiteY29-720" fmla="*/ 333375 h 4448175"/>
                <a:gd name="connsiteX0-721" fmla="*/ 691432 w 3539407"/>
                <a:gd name="connsiteY0-722" fmla="*/ 333375 h 4448175"/>
                <a:gd name="connsiteX1-723" fmla="*/ 272332 w 3539407"/>
                <a:gd name="connsiteY1-724" fmla="*/ 866775 h 4448175"/>
                <a:gd name="connsiteX2-725" fmla="*/ 177082 w 3539407"/>
                <a:gd name="connsiteY2-726" fmla="*/ 1343025 h 4448175"/>
                <a:gd name="connsiteX3-727" fmla="*/ 177082 w 3539407"/>
                <a:gd name="connsiteY3-728" fmla="*/ 1600200 h 4448175"/>
                <a:gd name="connsiteX4-729" fmla="*/ 272332 w 3539407"/>
                <a:gd name="connsiteY4-730" fmla="*/ 1771650 h 4448175"/>
                <a:gd name="connsiteX5-731" fmla="*/ 272332 w 3539407"/>
                <a:gd name="connsiteY5-732" fmla="*/ 1885950 h 4448175"/>
                <a:gd name="connsiteX6-733" fmla="*/ 15157 w 3539407"/>
                <a:gd name="connsiteY6-734" fmla="*/ 2438400 h 4448175"/>
                <a:gd name="connsiteX7-735" fmla="*/ 38970 w 3539407"/>
                <a:gd name="connsiteY7-736" fmla="*/ 2576513 h 4448175"/>
                <a:gd name="connsiteX8-737" fmla="*/ 234232 w 3539407"/>
                <a:gd name="connsiteY8-738" fmla="*/ 2609850 h 4448175"/>
                <a:gd name="connsiteX9-739" fmla="*/ 210420 w 3539407"/>
                <a:gd name="connsiteY9-740" fmla="*/ 2867025 h 4448175"/>
                <a:gd name="connsiteX10-741" fmla="*/ 319957 w 3539407"/>
                <a:gd name="connsiteY10-742" fmla="*/ 2957512 h 4448175"/>
                <a:gd name="connsiteX11-743" fmla="*/ 296145 w 3539407"/>
                <a:gd name="connsiteY11-744" fmla="*/ 3086100 h 4448175"/>
                <a:gd name="connsiteX12-745" fmla="*/ 410445 w 3539407"/>
                <a:gd name="connsiteY12-746" fmla="*/ 3252788 h 4448175"/>
                <a:gd name="connsiteX13-747" fmla="*/ 396157 w 3539407"/>
                <a:gd name="connsiteY13-748" fmla="*/ 3476625 h 4448175"/>
                <a:gd name="connsiteX14-749" fmla="*/ 586657 w 3539407"/>
                <a:gd name="connsiteY14-750" fmla="*/ 3638550 h 4448175"/>
                <a:gd name="connsiteX15-751" fmla="*/ 1072432 w 3539407"/>
                <a:gd name="connsiteY15-752" fmla="*/ 3590925 h 4448175"/>
                <a:gd name="connsiteX16-753" fmla="*/ 1329607 w 3539407"/>
                <a:gd name="connsiteY16-754" fmla="*/ 3657600 h 4448175"/>
                <a:gd name="connsiteX17-755" fmla="*/ 1710607 w 3539407"/>
                <a:gd name="connsiteY17-756" fmla="*/ 4448175 h 4448175"/>
                <a:gd name="connsiteX18-757" fmla="*/ 2301157 w 3539407"/>
                <a:gd name="connsiteY18-758" fmla="*/ 3648075 h 4448175"/>
                <a:gd name="connsiteX19-759" fmla="*/ 2720257 w 3539407"/>
                <a:gd name="connsiteY19-760" fmla="*/ 3390900 h 4448175"/>
                <a:gd name="connsiteX20-761" fmla="*/ 2929807 w 3539407"/>
                <a:gd name="connsiteY20-762" fmla="*/ 3333750 h 4448175"/>
                <a:gd name="connsiteX21-763" fmla="*/ 2863132 w 3539407"/>
                <a:gd name="connsiteY21-764" fmla="*/ 3009900 h 4448175"/>
                <a:gd name="connsiteX22-765" fmla="*/ 3072682 w 3539407"/>
                <a:gd name="connsiteY22-766" fmla="*/ 2524125 h 4448175"/>
                <a:gd name="connsiteX23-767" fmla="*/ 3501307 w 3539407"/>
                <a:gd name="connsiteY23-768" fmla="*/ 1752600 h 4448175"/>
                <a:gd name="connsiteX24-769" fmla="*/ 3539407 w 3539407"/>
                <a:gd name="connsiteY24-770" fmla="*/ 1524000 h 4448175"/>
                <a:gd name="connsiteX25-771" fmla="*/ 3263182 w 3539407"/>
                <a:gd name="connsiteY25-772" fmla="*/ 733425 h 4448175"/>
                <a:gd name="connsiteX26-773" fmla="*/ 2558332 w 3539407"/>
                <a:gd name="connsiteY26-774" fmla="*/ 161925 h 4448175"/>
                <a:gd name="connsiteX27-775" fmla="*/ 1701082 w 3539407"/>
                <a:gd name="connsiteY27-776" fmla="*/ 0 h 4448175"/>
                <a:gd name="connsiteX28-777" fmla="*/ 1015282 w 3539407"/>
                <a:gd name="connsiteY28-778" fmla="*/ 142875 h 4448175"/>
                <a:gd name="connsiteX29-779" fmla="*/ 691432 w 3539407"/>
                <a:gd name="connsiteY29-780" fmla="*/ 333375 h 4448175"/>
                <a:gd name="connsiteX0-781" fmla="*/ 691432 w 3539407"/>
                <a:gd name="connsiteY0-782" fmla="*/ 333375 h 4448175"/>
                <a:gd name="connsiteX1-783" fmla="*/ 272332 w 3539407"/>
                <a:gd name="connsiteY1-784" fmla="*/ 866775 h 4448175"/>
                <a:gd name="connsiteX2-785" fmla="*/ 177082 w 3539407"/>
                <a:gd name="connsiteY2-786" fmla="*/ 1343025 h 4448175"/>
                <a:gd name="connsiteX3-787" fmla="*/ 177082 w 3539407"/>
                <a:gd name="connsiteY3-788" fmla="*/ 1600200 h 4448175"/>
                <a:gd name="connsiteX4-789" fmla="*/ 272332 w 3539407"/>
                <a:gd name="connsiteY4-790" fmla="*/ 1771650 h 4448175"/>
                <a:gd name="connsiteX5-791" fmla="*/ 272332 w 3539407"/>
                <a:gd name="connsiteY5-792" fmla="*/ 1885950 h 4448175"/>
                <a:gd name="connsiteX6-793" fmla="*/ 15157 w 3539407"/>
                <a:gd name="connsiteY6-794" fmla="*/ 2438400 h 4448175"/>
                <a:gd name="connsiteX7-795" fmla="*/ 38970 w 3539407"/>
                <a:gd name="connsiteY7-796" fmla="*/ 2576513 h 4448175"/>
                <a:gd name="connsiteX8-797" fmla="*/ 234232 w 3539407"/>
                <a:gd name="connsiteY8-798" fmla="*/ 2609850 h 4448175"/>
                <a:gd name="connsiteX9-799" fmla="*/ 210420 w 3539407"/>
                <a:gd name="connsiteY9-800" fmla="*/ 2867025 h 4448175"/>
                <a:gd name="connsiteX10-801" fmla="*/ 319957 w 3539407"/>
                <a:gd name="connsiteY10-802" fmla="*/ 2957512 h 4448175"/>
                <a:gd name="connsiteX11-803" fmla="*/ 296145 w 3539407"/>
                <a:gd name="connsiteY11-804" fmla="*/ 3086100 h 4448175"/>
                <a:gd name="connsiteX12-805" fmla="*/ 410445 w 3539407"/>
                <a:gd name="connsiteY12-806" fmla="*/ 3252788 h 4448175"/>
                <a:gd name="connsiteX13-807" fmla="*/ 367582 w 3539407"/>
                <a:gd name="connsiteY13-808" fmla="*/ 3509963 h 4448175"/>
                <a:gd name="connsiteX14-809" fmla="*/ 586657 w 3539407"/>
                <a:gd name="connsiteY14-810" fmla="*/ 3638550 h 4448175"/>
                <a:gd name="connsiteX15-811" fmla="*/ 1072432 w 3539407"/>
                <a:gd name="connsiteY15-812" fmla="*/ 3590925 h 4448175"/>
                <a:gd name="connsiteX16-813" fmla="*/ 1329607 w 3539407"/>
                <a:gd name="connsiteY16-814" fmla="*/ 3657600 h 4448175"/>
                <a:gd name="connsiteX17-815" fmla="*/ 1710607 w 3539407"/>
                <a:gd name="connsiteY17-816" fmla="*/ 4448175 h 4448175"/>
                <a:gd name="connsiteX18-817" fmla="*/ 2301157 w 3539407"/>
                <a:gd name="connsiteY18-818" fmla="*/ 3648075 h 4448175"/>
                <a:gd name="connsiteX19-819" fmla="*/ 2720257 w 3539407"/>
                <a:gd name="connsiteY19-820" fmla="*/ 3390900 h 4448175"/>
                <a:gd name="connsiteX20-821" fmla="*/ 2929807 w 3539407"/>
                <a:gd name="connsiteY20-822" fmla="*/ 3333750 h 4448175"/>
                <a:gd name="connsiteX21-823" fmla="*/ 2863132 w 3539407"/>
                <a:gd name="connsiteY21-824" fmla="*/ 3009900 h 4448175"/>
                <a:gd name="connsiteX22-825" fmla="*/ 3072682 w 3539407"/>
                <a:gd name="connsiteY22-826" fmla="*/ 2524125 h 4448175"/>
                <a:gd name="connsiteX23-827" fmla="*/ 3501307 w 3539407"/>
                <a:gd name="connsiteY23-828" fmla="*/ 1752600 h 4448175"/>
                <a:gd name="connsiteX24-829" fmla="*/ 3539407 w 3539407"/>
                <a:gd name="connsiteY24-830" fmla="*/ 1524000 h 4448175"/>
                <a:gd name="connsiteX25-831" fmla="*/ 3263182 w 3539407"/>
                <a:gd name="connsiteY25-832" fmla="*/ 733425 h 4448175"/>
                <a:gd name="connsiteX26-833" fmla="*/ 2558332 w 3539407"/>
                <a:gd name="connsiteY26-834" fmla="*/ 161925 h 4448175"/>
                <a:gd name="connsiteX27-835" fmla="*/ 1701082 w 3539407"/>
                <a:gd name="connsiteY27-836" fmla="*/ 0 h 4448175"/>
                <a:gd name="connsiteX28-837" fmla="*/ 1015282 w 3539407"/>
                <a:gd name="connsiteY28-838" fmla="*/ 142875 h 4448175"/>
                <a:gd name="connsiteX29-839" fmla="*/ 691432 w 3539407"/>
                <a:gd name="connsiteY29-840" fmla="*/ 333375 h 4448175"/>
                <a:gd name="connsiteX0-841" fmla="*/ 691432 w 3539407"/>
                <a:gd name="connsiteY0-842" fmla="*/ 333375 h 4448175"/>
                <a:gd name="connsiteX1-843" fmla="*/ 272332 w 3539407"/>
                <a:gd name="connsiteY1-844" fmla="*/ 866775 h 4448175"/>
                <a:gd name="connsiteX2-845" fmla="*/ 177082 w 3539407"/>
                <a:gd name="connsiteY2-846" fmla="*/ 1343025 h 4448175"/>
                <a:gd name="connsiteX3-847" fmla="*/ 177082 w 3539407"/>
                <a:gd name="connsiteY3-848" fmla="*/ 1600200 h 4448175"/>
                <a:gd name="connsiteX4-849" fmla="*/ 272332 w 3539407"/>
                <a:gd name="connsiteY4-850" fmla="*/ 1771650 h 4448175"/>
                <a:gd name="connsiteX5-851" fmla="*/ 272332 w 3539407"/>
                <a:gd name="connsiteY5-852" fmla="*/ 1885950 h 4448175"/>
                <a:gd name="connsiteX6-853" fmla="*/ 15157 w 3539407"/>
                <a:gd name="connsiteY6-854" fmla="*/ 2438400 h 4448175"/>
                <a:gd name="connsiteX7-855" fmla="*/ 38970 w 3539407"/>
                <a:gd name="connsiteY7-856" fmla="*/ 2576513 h 4448175"/>
                <a:gd name="connsiteX8-857" fmla="*/ 234232 w 3539407"/>
                <a:gd name="connsiteY8-858" fmla="*/ 2609850 h 4448175"/>
                <a:gd name="connsiteX9-859" fmla="*/ 210420 w 3539407"/>
                <a:gd name="connsiteY9-860" fmla="*/ 2867025 h 4448175"/>
                <a:gd name="connsiteX10-861" fmla="*/ 319957 w 3539407"/>
                <a:gd name="connsiteY10-862" fmla="*/ 2957512 h 4448175"/>
                <a:gd name="connsiteX11-863" fmla="*/ 296145 w 3539407"/>
                <a:gd name="connsiteY11-864" fmla="*/ 3086100 h 4448175"/>
                <a:gd name="connsiteX12-865" fmla="*/ 410445 w 3539407"/>
                <a:gd name="connsiteY12-866" fmla="*/ 3252788 h 4448175"/>
                <a:gd name="connsiteX13-867" fmla="*/ 367582 w 3539407"/>
                <a:gd name="connsiteY13-868" fmla="*/ 3509963 h 4448175"/>
                <a:gd name="connsiteX14-869" fmla="*/ 586657 w 3539407"/>
                <a:gd name="connsiteY14-870" fmla="*/ 3638550 h 4448175"/>
                <a:gd name="connsiteX15-871" fmla="*/ 1072432 w 3539407"/>
                <a:gd name="connsiteY15-872" fmla="*/ 3590925 h 4448175"/>
                <a:gd name="connsiteX16-873" fmla="*/ 1329607 w 3539407"/>
                <a:gd name="connsiteY16-874" fmla="*/ 3657600 h 4448175"/>
                <a:gd name="connsiteX17-875" fmla="*/ 1710607 w 3539407"/>
                <a:gd name="connsiteY17-876" fmla="*/ 4448175 h 4448175"/>
                <a:gd name="connsiteX18-877" fmla="*/ 2301157 w 3539407"/>
                <a:gd name="connsiteY18-878" fmla="*/ 3648075 h 4448175"/>
                <a:gd name="connsiteX19-879" fmla="*/ 2720257 w 3539407"/>
                <a:gd name="connsiteY19-880" fmla="*/ 3390900 h 4448175"/>
                <a:gd name="connsiteX20-881" fmla="*/ 2929807 w 3539407"/>
                <a:gd name="connsiteY20-882" fmla="*/ 3333750 h 4448175"/>
                <a:gd name="connsiteX21-883" fmla="*/ 2863132 w 3539407"/>
                <a:gd name="connsiteY21-884" fmla="*/ 3009900 h 4448175"/>
                <a:gd name="connsiteX22-885" fmla="*/ 3072682 w 3539407"/>
                <a:gd name="connsiteY22-886" fmla="*/ 2524125 h 4448175"/>
                <a:gd name="connsiteX23-887" fmla="*/ 3501307 w 3539407"/>
                <a:gd name="connsiteY23-888" fmla="*/ 1752600 h 4448175"/>
                <a:gd name="connsiteX24-889" fmla="*/ 3539407 w 3539407"/>
                <a:gd name="connsiteY24-890" fmla="*/ 1524000 h 4448175"/>
                <a:gd name="connsiteX25-891" fmla="*/ 3263182 w 3539407"/>
                <a:gd name="connsiteY25-892" fmla="*/ 733425 h 4448175"/>
                <a:gd name="connsiteX26-893" fmla="*/ 2558332 w 3539407"/>
                <a:gd name="connsiteY26-894" fmla="*/ 161925 h 4448175"/>
                <a:gd name="connsiteX27-895" fmla="*/ 1701082 w 3539407"/>
                <a:gd name="connsiteY27-896" fmla="*/ 0 h 4448175"/>
                <a:gd name="connsiteX28-897" fmla="*/ 1015282 w 3539407"/>
                <a:gd name="connsiteY28-898" fmla="*/ 142875 h 4448175"/>
                <a:gd name="connsiteX29-899" fmla="*/ 691432 w 3539407"/>
                <a:gd name="connsiteY29-900" fmla="*/ 333375 h 4448175"/>
                <a:gd name="connsiteX0-901" fmla="*/ 691432 w 3539407"/>
                <a:gd name="connsiteY0-902" fmla="*/ 333375 h 4448175"/>
                <a:gd name="connsiteX1-903" fmla="*/ 272332 w 3539407"/>
                <a:gd name="connsiteY1-904" fmla="*/ 866775 h 4448175"/>
                <a:gd name="connsiteX2-905" fmla="*/ 177082 w 3539407"/>
                <a:gd name="connsiteY2-906" fmla="*/ 1343025 h 4448175"/>
                <a:gd name="connsiteX3-907" fmla="*/ 177082 w 3539407"/>
                <a:gd name="connsiteY3-908" fmla="*/ 1600200 h 4448175"/>
                <a:gd name="connsiteX4-909" fmla="*/ 272332 w 3539407"/>
                <a:gd name="connsiteY4-910" fmla="*/ 1771650 h 4448175"/>
                <a:gd name="connsiteX5-911" fmla="*/ 272332 w 3539407"/>
                <a:gd name="connsiteY5-912" fmla="*/ 1885950 h 4448175"/>
                <a:gd name="connsiteX6-913" fmla="*/ 15157 w 3539407"/>
                <a:gd name="connsiteY6-914" fmla="*/ 2438400 h 4448175"/>
                <a:gd name="connsiteX7-915" fmla="*/ 38970 w 3539407"/>
                <a:gd name="connsiteY7-916" fmla="*/ 2576513 h 4448175"/>
                <a:gd name="connsiteX8-917" fmla="*/ 234232 w 3539407"/>
                <a:gd name="connsiteY8-918" fmla="*/ 2609850 h 4448175"/>
                <a:gd name="connsiteX9-919" fmla="*/ 210420 w 3539407"/>
                <a:gd name="connsiteY9-920" fmla="*/ 2867025 h 4448175"/>
                <a:gd name="connsiteX10-921" fmla="*/ 319957 w 3539407"/>
                <a:gd name="connsiteY10-922" fmla="*/ 2957512 h 4448175"/>
                <a:gd name="connsiteX11-923" fmla="*/ 296145 w 3539407"/>
                <a:gd name="connsiteY11-924" fmla="*/ 3086100 h 4448175"/>
                <a:gd name="connsiteX12-925" fmla="*/ 410445 w 3539407"/>
                <a:gd name="connsiteY12-926" fmla="*/ 3252788 h 4448175"/>
                <a:gd name="connsiteX13-927" fmla="*/ 367582 w 3539407"/>
                <a:gd name="connsiteY13-928" fmla="*/ 3509963 h 4448175"/>
                <a:gd name="connsiteX14-929" fmla="*/ 586657 w 3539407"/>
                <a:gd name="connsiteY14-930" fmla="*/ 3638550 h 4448175"/>
                <a:gd name="connsiteX15-931" fmla="*/ 1072432 w 3539407"/>
                <a:gd name="connsiteY15-932" fmla="*/ 3590925 h 4448175"/>
                <a:gd name="connsiteX16-933" fmla="*/ 1329607 w 3539407"/>
                <a:gd name="connsiteY16-934" fmla="*/ 3657600 h 4448175"/>
                <a:gd name="connsiteX17-935" fmla="*/ 1710607 w 3539407"/>
                <a:gd name="connsiteY17-936" fmla="*/ 4448175 h 4448175"/>
                <a:gd name="connsiteX18-937" fmla="*/ 2301157 w 3539407"/>
                <a:gd name="connsiteY18-938" fmla="*/ 3648075 h 4448175"/>
                <a:gd name="connsiteX19-939" fmla="*/ 2720257 w 3539407"/>
                <a:gd name="connsiteY19-940" fmla="*/ 3390900 h 4448175"/>
                <a:gd name="connsiteX20-941" fmla="*/ 2929807 w 3539407"/>
                <a:gd name="connsiteY20-942" fmla="*/ 3333750 h 4448175"/>
                <a:gd name="connsiteX21-943" fmla="*/ 2863132 w 3539407"/>
                <a:gd name="connsiteY21-944" fmla="*/ 3009900 h 4448175"/>
                <a:gd name="connsiteX22-945" fmla="*/ 3072682 w 3539407"/>
                <a:gd name="connsiteY22-946" fmla="*/ 2524125 h 4448175"/>
                <a:gd name="connsiteX23-947" fmla="*/ 3501307 w 3539407"/>
                <a:gd name="connsiteY23-948" fmla="*/ 1752600 h 4448175"/>
                <a:gd name="connsiteX24-949" fmla="*/ 3539407 w 3539407"/>
                <a:gd name="connsiteY24-950" fmla="*/ 1524000 h 4448175"/>
                <a:gd name="connsiteX25-951" fmla="*/ 3263182 w 3539407"/>
                <a:gd name="connsiteY25-952" fmla="*/ 733425 h 4448175"/>
                <a:gd name="connsiteX26-953" fmla="*/ 2558332 w 3539407"/>
                <a:gd name="connsiteY26-954" fmla="*/ 161925 h 4448175"/>
                <a:gd name="connsiteX27-955" fmla="*/ 1701082 w 3539407"/>
                <a:gd name="connsiteY27-956" fmla="*/ 0 h 4448175"/>
                <a:gd name="connsiteX28-957" fmla="*/ 1015282 w 3539407"/>
                <a:gd name="connsiteY28-958" fmla="*/ 142875 h 4448175"/>
                <a:gd name="connsiteX29-959" fmla="*/ 691432 w 3539407"/>
                <a:gd name="connsiteY29-960" fmla="*/ 333375 h 4448175"/>
                <a:gd name="connsiteX0-961" fmla="*/ 691432 w 3539407"/>
                <a:gd name="connsiteY0-962" fmla="*/ 333375 h 4448175"/>
                <a:gd name="connsiteX1-963" fmla="*/ 272332 w 3539407"/>
                <a:gd name="connsiteY1-964" fmla="*/ 866775 h 4448175"/>
                <a:gd name="connsiteX2-965" fmla="*/ 177082 w 3539407"/>
                <a:gd name="connsiteY2-966" fmla="*/ 1343025 h 4448175"/>
                <a:gd name="connsiteX3-967" fmla="*/ 177082 w 3539407"/>
                <a:gd name="connsiteY3-968" fmla="*/ 1600200 h 4448175"/>
                <a:gd name="connsiteX4-969" fmla="*/ 272332 w 3539407"/>
                <a:gd name="connsiteY4-970" fmla="*/ 1771650 h 4448175"/>
                <a:gd name="connsiteX5-971" fmla="*/ 272332 w 3539407"/>
                <a:gd name="connsiteY5-972" fmla="*/ 1885950 h 4448175"/>
                <a:gd name="connsiteX6-973" fmla="*/ 15157 w 3539407"/>
                <a:gd name="connsiteY6-974" fmla="*/ 2438400 h 4448175"/>
                <a:gd name="connsiteX7-975" fmla="*/ 38970 w 3539407"/>
                <a:gd name="connsiteY7-976" fmla="*/ 2576513 h 4448175"/>
                <a:gd name="connsiteX8-977" fmla="*/ 234232 w 3539407"/>
                <a:gd name="connsiteY8-978" fmla="*/ 2609850 h 4448175"/>
                <a:gd name="connsiteX9-979" fmla="*/ 210420 w 3539407"/>
                <a:gd name="connsiteY9-980" fmla="*/ 2867025 h 4448175"/>
                <a:gd name="connsiteX10-981" fmla="*/ 319957 w 3539407"/>
                <a:gd name="connsiteY10-982" fmla="*/ 2957512 h 4448175"/>
                <a:gd name="connsiteX11-983" fmla="*/ 296145 w 3539407"/>
                <a:gd name="connsiteY11-984" fmla="*/ 3086100 h 4448175"/>
                <a:gd name="connsiteX12-985" fmla="*/ 410445 w 3539407"/>
                <a:gd name="connsiteY12-986" fmla="*/ 3252788 h 4448175"/>
                <a:gd name="connsiteX13-987" fmla="*/ 367582 w 3539407"/>
                <a:gd name="connsiteY13-988" fmla="*/ 3509963 h 4448175"/>
                <a:gd name="connsiteX14-989" fmla="*/ 572369 w 3539407"/>
                <a:gd name="connsiteY14-990" fmla="*/ 3652838 h 4448175"/>
                <a:gd name="connsiteX15-991" fmla="*/ 1072432 w 3539407"/>
                <a:gd name="connsiteY15-992" fmla="*/ 3590925 h 4448175"/>
                <a:gd name="connsiteX16-993" fmla="*/ 1329607 w 3539407"/>
                <a:gd name="connsiteY16-994" fmla="*/ 3657600 h 4448175"/>
                <a:gd name="connsiteX17-995" fmla="*/ 1710607 w 3539407"/>
                <a:gd name="connsiteY17-996" fmla="*/ 4448175 h 4448175"/>
                <a:gd name="connsiteX18-997" fmla="*/ 2301157 w 3539407"/>
                <a:gd name="connsiteY18-998" fmla="*/ 3648075 h 4448175"/>
                <a:gd name="connsiteX19-999" fmla="*/ 2720257 w 3539407"/>
                <a:gd name="connsiteY19-1000" fmla="*/ 3390900 h 4448175"/>
                <a:gd name="connsiteX20-1001" fmla="*/ 2929807 w 3539407"/>
                <a:gd name="connsiteY20-1002" fmla="*/ 3333750 h 4448175"/>
                <a:gd name="connsiteX21-1003" fmla="*/ 2863132 w 3539407"/>
                <a:gd name="connsiteY21-1004" fmla="*/ 3009900 h 4448175"/>
                <a:gd name="connsiteX22-1005" fmla="*/ 3072682 w 3539407"/>
                <a:gd name="connsiteY22-1006" fmla="*/ 2524125 h 4448175"/>
                <a:gd name="connsiteX23-1007" fmla="*/ 3501307 w 3539407"/>
                <a:gd name="connsiteY23-1008" fmla="*/ 1752600 h 4448175"/>
                <a:gd name="connsiteX24-1009" fmla="*/ 3539407 w 3539407"/>
                <a:gd name="connsiteY24-1010" fmla="*/ 1524000 h 4448175"/>
                <a:gd name="connsiteX25-1011" fmla="*/ 3263182 w 3539407"/>
                <a:gd name="connsiteY25-1012" fmla="*/ 733425 h 4448175"/>
                <a:gd name="connsiteX26-1013" fmla="*/ 2558332 w 3539407"/>
                <a:gd name="connsiteY26-1014" fmla="*/ 161925 h 4448175"/>
                <a:gd name="connsiteX27-1015" fmla="*/ 1701082 w 3539407"/>
                <a:gd name="connsiteY27-1016" fmla="*/ 0 h 4448175"/>
                <a:gd name="connsiteX28-1017" fmla="*/ 1015282 w 3539407"/>
                <a:gd name="connsiteY28-1018" fmla="*/ 142875 h 4448175"/>
                <a:gd name="connsiteX29-1019" fmla="*/ 691432 w 3539407"/>
                <a:gd name="connsiteY29-1020" fmla="*/ 333375 h 4448175"/>
                <a:gd name="connsiteX0-1021" fmla="*/ 691432 w 3539407"/>
                <a:gd name="connsiteY0-1022" fmla="*/ 333375 h 4448175"/>
                <a:gd name="connsiteX1-1023" fmla="*/ 272332 w 3539407"/>
                <a:gd name="connsiteY1-1024" fmla="*/ 866775 h 4448175"/>
                <a:gd name="connsiteX2-1025" fmla="*/ 177082 w 3539407"/>
                <a:gd name="connsiteY2-1026" fmla="*/ 1343025 h 4448175"/>
                <a:gd name="connsiteX3-1027" fmla="*/ 177082 w 3539407"/>
                <a:gd name="connsiteY3-1028" fmla="*/ 1600200 h 4448175"/>
                <a:gd name="connsiteX4-1029" fmla="*/ 272332 w 3539407"/>
                <a:gd name="connsiteY4-1030" fmla="*/ 1771650 h 4448175"/>
                <a:gd name="connsiteX5-1031" fmla="*/ 272332 w 3539407"/>
                <a:gd name="connsiteY5-1032" fmla="*/ 1885950 h 4448175"/>
                <a:gd name="connsiteX6-1033" fmla="*/ 15157 w 3539407"/>
                <a:gd name="connsiteY6-1034" fmla="*/ 2438400 h 4448175"/>
                <a:gd name="connsiteX7-1035" fmla="*/ 38970 w 3539407"/>
                <a:gd name="connsiteY7-1036" fmla="*/ 2576513 h 4448175"/>
                <a:gd name="connsiteX8-1037" fmla="*/ 234232 w 3539407"/>
                <a:gd name="connsiteY8-1038" fmla="*/ 2609850 h 4448175"/>
                <a:gd name="connsiteX9-1039" fmla="*/ 210420 w 3539407"/>
                <a:gd name="connsiteY9-1040" fmla="*/ 2867025 h 4448175"/>
                <a:gd name="connsiteX10-1041" fmla="*/ 319957 w 3539407"/>
                <a:gd name="connsiteY10-1042" fmla="*/ 2957512 h 4448175"/>
                <a:gd name="connsiteX11-1043" fmla="*/ 296145 w 3539407"/>
                <a:gd name="connsiteY11-1044" fmla="*/ 3086100 h 4448175"/>
                <a:gd name="connsiteX12-1045" fmla="*/ 410445 w 3539407"/>
                <a:gd name="connsiteY12-1046" fmla="*/ 3252788 h 4448175"/>
                <a:gd name="connsiteX13-1047" fmla="*/ 367582 w 3539407"/>
                <a:gd name="connsiteY13-1048" fmla="*/ 3509963 h 4448175"/>
                <a:gd name="connsiteX14-1049" fmla="*/ 572369 w 3539407"/>
                <a:gd name="connsiteY14-1050" fmla="*/ 3652838 h 4448175"/>
                <a:gd name="connsiteX15-1051" fmla="*/ 1072432 w 3539407"/>
                <a:gd name="connsiteY15-1052" fmla="*/ 3590925 h 4448175"/>
                <a:gd name="connsiteX16-1053" fmla="*/ 1329607 w 3539407"/>
                <a:gd name="connsiteY16-1054" fmla="*/ 3657600 h 4448175"/>
                <a:gd name="connsiteX17-1055" fmla="*/ 1710607 w 3539407"/>
                <a:gd name="connsiteY17-1056" fmla="*/ 4448175 h 4448175"/>
                <a:gd name="connsiteX18-1057" fmla="*/ 2301157 w 3539407"/>
                <a:gd name="connsiteY18-1058" fmla="*/ 3648075 h 4448175"/>
                <a:gd name="connsiteX19-1059" fmla="*/ 2720257 w 3539407"/>
                <a:gd name="connsiteY19-1060" fmla="*/ 3390900 h 4448175"/>
                <a:gd name="connsiteX20-1061" fmla="*/ 2929807 w 3539407"/>
                <a:gd name="connsiteY20-1062" fmla="*/ 3333750 h 4448175"/>
                <a:gd name="connsiteX21-1063" fmla="*/ 2863132 w 3539407"/>
                <a:gd name="connsiteY21-1064" fmla="*/ 3009900 h 4448175"/>
                <a:gd name="connsiteX22-1065" fmla="*/ 3072682 w 3539407"/>
                <a:gd name="connsiteY22-1066" fmla="*/ 2524125 h 4448175"/>
                <a:gd name="connsiteX23-1067" fmla="*/ 3501307 w 3539407"/>
                <a:gd name="connsiteY23-1068" fmla="*/ 1752600 h 4448175"/>
                <a:gd name="connsiteX24-1069" fmla="*/ 3539407 w 3539407"/>
                <a:gd name="connsiteY24-1070" fmla="*/ 1524000 h 4448175"/>
                <a:gd name="connsiteX25-1071" fmla="*/ 3263182 w 3539407"/>
                <a:gd name="connsiteY25-1072" fmla="*/ 733425 h 4448175"/>
                <a:gd name="connsiteX26-1073" fmla="*/ 2558332 w 3539407"/>
                <a:gd name="connsiteY26-1074" fmla="*/ 161925 h 4448175"/>
                <a:gd name="connsiteX27-1075" fmla="*/ 1701082 w 3539407"/>
                <a:gd name="connsiteY27-1076" fmla="*/ 0 h 4448175"/>
                <a:gd name="connsiteX28-1077" fmla="*/ 1015282 w 3539407"/>
                <a:gd name="connsiteY28-1078" fmla="*/ 142875 h 4448175"/>
                <a:gd name="connsiteX29-1079" fmla="*/ 691432 w 3539407"/>
                <a:gd name="connsiteY29-1080" fmla="*/ 333375 h 4448175"/>
                <a:gd name="connsiteX0-1081" fmla="*/ 691432 w 3539407"/>
                <a:gd name="connsiteY0-1082" fmla="*/ 333375 h 4448175"/>
                <a:gd name="connsiteX1-1083" fmla="*/ 272332 w 3539407"/>
                <a:gd name="connsiteY1-1084" fmla="*/ 866775 h 4448175"/>
                <a:gd name="connsiteX2-1085" fmla="*/ 177082 w 3539407"/>
                <a:gd name="connsiteY2-1086" fmla="*/ 1343025 h 4448175"/>
                <a:gd name="connsiteX3-1087" fmla="*/ 177082 w 3539407"/>
                <a:gd name="connsiteY3-1088" fmla="*/ 1600200 h 4448175"/>
                <a:gd name="connsiteX4-1089" fmla="*/ 272332 w 3539407"/>
                <a:gd name="connsiteY4-1090" fmla="*/ 1771650 h 4448175"/>
                <a:gd name="connsiteX5-1091" fmla="*/ 272332 w 3539407"/>
                <a:gd name="connsiteY5-1092" fmla="*/ 1885950 h 4448175"/>
                <a:gd name="connsiteX6-1093" fmla="*/ 15157 w 3539407"/>
                <a:gd name="connsiteY6-1094" fmla="*/ 2438400 h 4448175"/>
                <a:gd name="connsiteX7-1095" fmla="*/ 38970 w 3539407"/>
                <a:gd name="connsiteY7-1096" fmla="*/ 2576513 h 4448175"/>
                <a:gd name="connsiteX8-1097" fmla="*/ 234232 w 3539407"/>
                <a:gd name="connsiteY8-1098" fmla="*/ 2609850 h 4448175"/>
                <a:gd name="connsiteX9-1099" fmla="*/ 210420 w 3539407"/>
                <a:gd name="connsiteY9-1100" fmla="*/ 2867025 h 4448175"/>
                <a:gd name="connsiteX10-1101" fmla="*/ 319957 w 3539407"/>
                <a:gd name="connsiteY10-1102" fmla="*/ 2957512 h 4448175"/>
                <a:gd name="connsiteX11-1103" fmla="*/ 296145 w 3539407"/>
                <a:gd name="connsiteY11-1104" fmla="*/ 3086100 h 4448175"/>
                <a:gd name="connsiteX12-1105" fmla="*/ 410445 w 3539407"/>
                <a:gd name="connsiteY12-1106" fmla="*/ 3252788 h 4448175"/>
                <a:gd name="connsiteX13-1107" fmla="*/ 367582 w 3539407"/>
                <a:gd name="connsiteY13-1108" fmla="*/ 3509963 h 4448175"/>
                <a:gd name="connsiteX14-1109" fmla="*/ 572369 w 3539407"/>
                <a:gd name="connsiteY14-1110" fmla="*/ 3652838 h 4448175"/>
                <a:gd name="connsiteX15-1111" fmla="*/ 1072432 w 3539407"/>
                <a:gd name="connsiteY15-1112" fmla="*/ 3590925 h 4448175"/>
                <a:gd name="connsiteX16-1113" fmla="*/ 1329607 w 3539407"/>
                <a:gd name="connsiteY16-1114" fmla="*/ 3657600 h 4448175"/>
                <a:gd name="connsiteX17-1115" fmla="*/ 1710607 w 3539407"/>
                <a:gd name="connsiteY17-1116" fmla="*/ 4448175 h 4448175"/>
                <a:gd name="connsiteX18-1117" fmla="*/ 2301157 w 3539407"/>
                <a:gd name="connsiteY18-1118" fmla="*/ 3648075 h 4448175"/>
                <a:gd name="connsiteX19-1119" fmla="*/ 2720257 w 3539407"/>
                <a:gd name="connsiteY19-1120" fmla="*/ 3390900 h 4448175"/>
                <a:gd name="connsiteX20-1121" fmla="*/ 2929807 w 3539407"/>
                <a:gd name="connsiteY20-1122" fmla="*/ 3333750 h 4448175"/>
                <a:gd name="connsiteX21-1123" fmla="*/ 2863132 w 3539407"/>
                <a:gd name="connsiteY21-1124" fmla="*/ 3009900 h 4448175"/>
                <a:gd name="connsiteX22-1125" fmla="*/ 3072682 w 3539407"/>
                <a:gd name="connsiteY22-1126" fmla="*/ 2524125 h 4448175"/>
                <a:gd name="connsiteX23-1127" fmla="*/ 3501307 w 3539407"/>
                <a:gd name="connsiteY23-1128" fmla="*/ 1752600 h 4448175"/>
                <a:gd name="connsiteX24-1129" fmla="*/ 3539407 w 3539407"/>
                <a:gd name="connsiteY24-1130" fmla="*/ 1524000 h 4448175"/>
                <a:gd name="connsiteX25-1131" fmla="*/ 3263182 w 3539407"/>
                <a:gd name="connsiteY25-1132" fmla="*/ 733425 h 4448175"/>
                <a:gd name="connsiteX26-1133" fmla="*/ 2558332 w 3539407"/>
                <a:gd name="connsiteY26-1134" fmla="*/ 161925 h 4448175"/>
                <a:gd name="connsiteX27-1135" fmla="*/ 1701082 w 3539407"/>
                <a:gd name="connsiteY27-1136" fmla="*/ 0 h 4448175"/>
                <a:gd name="connsiteX28-1137" fmla="*/ 1015282 w 3539407"/>
                <a:gd name="connsiteY28-1138" fmla="*/ 142875 h 4448175"/>
                <a:gd name="connsiteX29-1139" fmla="*/ 691432 w 3539407"/>
                <a:gd name="connsiteY29-1140" fmla="*/ 333375 h 4448175"/>
                <a:gd name="connsiteX0-1141" fmla="*/ 691432 w 3539407"/>
                <a:gd name="connsiteY0-1142" fmla="*/ 333375 h 4448175"/>
                <a:gd name="connsiteX1-1143" fmla="*/ 272332 w 3539407"/>
                <a:gd name="connsiteY1-1144" fmla="*/ 866775 h 4448175"/>
                <a:gd name="connsiteX2-1145" fmla="*/ 177082 w 3539407"/>
                <a:gd name="connsiteY2-1146" fmla="*/ 1343025 h 4448175"/>
                <a:gd name="connsiteX3-1147" fmla="*/ 177082 w 3539407"/>
                <a:gd name="connsiteY3-1148" fmla="*/ 1600200 h 4448175"/>
                <a:gd name="connsiteX4-1149" fmla="*/ 272332 w 3539407"/>
                <a:gd name="connsiteY4-1150" fmla="*/ 1771650 h 4448175"/>
                <a:gd name="connsiteX5-1151" fmla="*/ 272332 w 3539407"/>
                <a:gd name="connsiteY5-1152" fmla="*/ 1885950 h 4448175"/>
                <a:gd name="connsiteX6-1153" fmla="*/ 15157 w 3539407"/>
                <a:gd name="connsiteY6-1154" fmla="*/ 2438400 h 4448175"/>
                <a:gd name="connsiteX7-1155" fmla="*/ 38970 w 3539407"/>
                <a:gd name="connsiteY7-1156" fmla="*/ 2576513 h 4448175"/>
                <a:gd name="connsiteX8-1157" fmla="*/ 234232 w 3539407"/>
                <a:gd name="connsiteY8-1158" fmla="*/ 2609850 h 4448175"/>
                <a:gd name="connsiteX9-1159" fmla="*/ 210420 w 3539407"/>
                <a:gd name="connsiteY9-1160" fmla="*/ 2867025 h 4448175"/>
                <a:gd name="connsiteX10-1161" fmla="*/ 319957 w 3539407"/>
                <a:gd name="connsiteY10-1162" fmla="*/ 2957512 h 4448175"/>
                <a:gd name="connsiteX11-1163" fmla="*/ 296145 w 3539407"/>
                <a:gd name="connsiteY11-1164" fmla="*/ 3086100 h 4448175"/>
                <a:gd name="connsiteX12-1165" fmla="*/ 410445 w 3539407"/>
                <a:gd name="connsiteY12-1166" fmla="*/ 3252788 h 4448175"/>
                <a:gd name="connsiteX13-1167" fmla="*/ 367582 w 3539407"/>
                <a:gd name="connsiteY13-1168" fmla="*/ 3509963 h 4448175"/>
                <a:gd name="connsiteX14-1169" fmla="*/ 572369 w 3539407"/>
                <a:gd name="connsiteY14-1170" fmla="*/ 3652838 h 4448175"/>
                <a:gd name="connsiteX15-1171" fmla="*/ 1072432 w 3539407"/>
                <a:gd name="connsiteY15-1172" fmla="*/ 3624263 h 4448175"/>
                <a:gd name="connsiteX16-1173" fmla="*/ 1329607 w 3539407"/>
                <a:gd name="connsiteY16-1174" fmla="*/ 3657600 h 4448175"/>
                <a:gd name="connsiteX17-1175" fmla="*/ 1710607 w 3539407"/>
                <a:gd name="connsiteY17-1176" fmla="*/ 4448175 h 4448175"/>
                <a:gd name="connsiteX18-1177" fmla="*/ 2301157 w 3539407"/>
                <a:gd name="connsiteY18-1178" fmla="*/ 3648075 h 4448175"/>
                <a:gd name="connsiteX19-1179" fmla="*/ 2720257 w 3539407"/>
                <a:gd name="connsiteY19-1180" fmla="*/ 3390900 h 4448175"/>
                <a:gd name="connsiteX20-1181" fmla="*/ 2929807 w 3539407"/>
                <a:gd name="connsiteY20-1182" fmla="*/ 3333750 h 4448175"/>
                <a:gd name="connsiteX21-1183" fmla="*/ 2863132 w 3539407"/>
                <a:gd name="connsiteY21-1184" fmla="*/ 3009900 h 4448175"/>
                <a:gd name="connsiteX22-1185" fmla="*/ 3072682 w 3539407"/>
                <a:gd name="connsiteY22-1186" fmla="*/ 2524125 h 4448175"/>
                <a:gd name="connsiteX23-1187" fmla="*/ 3501307 w 3539407"/>
                <a:gd name="connsiteY23-1188" fmla="*/ 1752600 h 4448175"/>
                <a:gd name="connsiteX24-1189" fmla="*/ 3539407 w 3539407"/>
                <a:gd name="connsiteY24-1190" fmla="*/ 1524000 h 4448175"/>
                <a:gd name="connsiteX25-1191" fmla="*/ 3263182 w 3539407"/>
                <a:gd name="connsiteY25-1192" fmla="*/ 733425 h 4448175"/>
                <a:gd name="connsiteX26-1193" fmla="*/ 2558332 w 3539407"/>
                <a:gd name="connsiteY26-1194" fmla="*/ 161925 h 4448175"/>
                <a:gd name="connsiteX27-1195" fmla="*/ 1701082 w 3539407"/>
                <a:gd name="connsiteY27-1196" fmla="*/ 0 h 4448175"/>
                <a:gd name="connsiteX28-1197" fmla="*/ 1015282 w 3539407"/>
                <a:gd name="connsiteY28-1198" fmla="*/ 142875 h 4448175"/>
                <a:gd name="connsiteX29-1199" fmla="*/ 691432 w 3539407"/>
                <a:gd name="connsiteY29-1200" fmla="*/ 333375 h 4448175"/>
                <a:gd name="connsiteX0-1201" fmla="*/ 691432 w 3539407"/>
                <a:gd name="connsiteY0-1202" fmla="*/ 333375 h 4448175"/>
                <a:gd name="connsiteX1-1203" fmla="*/ 272332 w 3539407"/>
                <a:gd name="connsiteY1-1204" fmla="*/ 866775 h 4448175"/>
                <a:gd name="connsiteX2-1205" fmla="*/ 177082 w 3539407"/>
                <a:gd name="connsiteY2-1206" fmla="*/ 1343025 h 4448175"/>
                <a:gd name="connsiteX3-1207" fmla="*/ 177082 w 3539407"/>
                <a:gd name="connsiteY3-1208" fmla="*/ 1600200 h 4448175"/>
                <a:gd name="connsiteX4-1209" fmla="*/ 272332 w 3539407"/>
                <a:gd name="connsiteY4-1210" fmla="*/ 1771650 h 4448175"/>
                <a:gd name="connsiteX5-1211" fmla="*/ 272332 w 3539407"/>
                <a:gd name="connsiteY5-1212" fmla="*/ 1885950 h 4448175"/>
                <a:gd name="connsiteX6-1213" fmla="*/ 15157 w 3539407"/>
                <a:gd name="connsiteY6-1214" fmla="*/ 2438400 h 4448175"/>
                <a:gd name="connsiteX7-1215" fmla="*/ 38970 w 3539407"/>
                <a:gd name="connsiteY7-1216" fmla="*/ 2576513 h 4448175"/>
                <a:gd name="connsiteX8-1217" fmla="*/ 234232 w 3539407"/>
                <a:gd name="connsiteY8-1218" fmla="*/ 2609850 h 4448175"/>
                <a:gd name="connsiteX9-1219" fmla="*/ 210420 w 3539407"/>
                <a:gd name="connsiteY9-1220" fmla="*/ 2867025 h 4448175"/>
                <a:gd name="connsiteX10-1221" fmla="*/ 319957 w 3539407"/>
                <a:gd name="connsiteY10-1222" fmla="*/ 2957512 h 4448175"/>
                <a:gd name="connsiteX11-1223" fmla="*/ 296145 w 3539407"/>
                <a:gd name="connsiteY11-1224" fmla="*/ 3086100 h 4448175"/>
                <a:gd name="connsiteX12-1225" fmla="*/ 410445 w 3539407"/>
                <a:gd name="connsiteY12-1226" fmla="*/ 3252788 h 4448175"/>
                <a:gd name="connsiteX13-1227" fmla="*/ 367582 w 3539407"/>
                <a:gd name="connsiteY13-1228" fmla="*/ 3509963 h 4448175"/>
                <a:gd name="connsiteX14-1229" fmla="*/ 572369 w 3539407"/>
                <a:gd name="connsiteY14-1230" fmla="*/ 3652838 h 4448175"/>
                <a:gd name="connsiteX15-1231" fmla="*/ 1072432 w 3539407"/>
                <a:gd name="connsiteY15-1232" fmla="*/ 3624263 h 4448175"/>
                <a:gd name="connsiteX16-1233" fmla="*/ 1291507 w 3539407"/>
                <a:gd name="connsiteY16-1234" fmla="*/ 3690937 h 4448175"/>
                <a:gd name="connsiteX17-1235" fmla="*/ 1710607 w 3539407"/>
                <a:gd name="connsiteY17-1236" fmla="*/ 4448175 h 4448175"/>
                <a:gd name="connsiteX18-1237" fmla="*/ 2301157 w 3539407"/>
                <a:gd name="connsiteY18-1238" fmla="*/ 3648075 h 4448175"/>
                <a:gd name="connsiteX19-1239" fmla="*/ 2720257 w 3539407"/>
                <a:gd name="connsiteY19-1240" fmla="*/ 3390900 h 4448175"/>
                <a:gd name="connsiteX20-1241" fmla="*/ 2929807 w 3539407"/>
                <a:gd name="connsiteY20-1242" fmla="*/ 3333750 h 4448175"/>
                <a:gd name="connsiteX21-1243" fmla="*/ 2863132 w 3539407"/>
                <a:gd name="connsiteY21-1244" fmla="*/ 3009900 h 4448175"/>
                <a:gd name="connsiteX22-1245" fmla="*/ 3072682 w 3539407"/>
                <a:gd name="connsiteY22-1246" fmla="*/ 2524125 h 4448175"/>
                <a:gd name="connsiteX23-1247" fmla="*/ 3501307 w 3539407"/>
                <a:gd name="connsiteY23-1248" fmla="*/ 1752600 h 4448175"/>
                <a:gd name="connsiteX24-1249" fmla="*/ 3539407 w 3539407"/>
                <a:gd name="connsiteY24-1250" fmla="*/ 1524000 h 4448175"/>
                <a:gd name="connsiteX25-1251" fmla="*/ 3263182 w 3539407"/>
                <a:gd name="connsiteY25-1252" fmla="*/ 733425 h 4448175"/>
                <a:gd name="connsiteX26-1253" fmla="*/ 2558332 w 3539407"/>
                <a:gd name="connsiteY26-1254" fmla="*/ 161925 h 4448175"/>
                <a:gd name="connsiteX27-1255" fmla="*/ 1701082 w 3539407"/>
                <a:gd name="connsiteY27-1256" fmla="*/ 0 h 4448175"/>
                <a:gd name="connsiteX28-1257" fmla="*/ 1015282 w 3539407"/>
                <a:gd name="connsiteY28-1258" fmla="*/ 142875 h 4448175"/>
                <a:gd name="connsiteX29-1259" fmla="*/ 691432 w 3539407"/>
                <a:gd name="connsiteY29-1260" fmla="*/ 333375 h 4448175"/>
                <a:gd name="connsiteX0-1261" fmla="*/ 691432 w 3539407"/>
                <a:gd name="connsiteY0-1262" fmla="*/ 333375 h 4448175"/>
                <a:gd name="connsiteX1-1263" fmla="*/ 272332 w 3539407"/>
                <a:gd name="connsiteY1-1264" fmla="*/ 866775 h 4448175"/>
                <a:gd name="connsiteX2-1265" fmla="*/ 177082 w 3539407"/>
                <a:gd name="connsiteY2-1266" fmla="*/ 1343025 h 4448175"/>
                <a:gd name="connsiteX3-1267" fmla="*/ 177082 w 3539407"/>
                <a:gd name="connsiteY3-1268" fmla="*/ 1600200 h 4448175"/>
                <a:gd name="connsiteX4-1269" fmla="*/ 272332 w 3539407"/>
                <a:gd name="connsiteY4-1270" fmla="*/ 1771650 h 4448175"/>
                <a:gd name="connsiteX5-1271" fmla="*/ 272332 w 3539407"/>
                <a:gd name="connsiteY5-1272" fmla="*/ 1885950 h 4448175"/>
                <a:gd name="connsiteX6-1273" fmla="*/ 15157 w 3539407"/>
                <a:gd name="connsiteY6-1274" fmla="*/ 2438400 h 4448175"/>
                <a:gd name="connsiteX7-1275" fmla="*/ 38970 w 3539407"/>
                <a:gd name="connsiteY7-1276" fmla="*/ 2576513 h 4448175"/>
                <a:gd name="connsiteX8-1277" fmla="*/ 234232 w 3539407"/>
                <a:gd name="connsiteY8-1278" fmla="*/ 2609850 h 4448175"/>
                <a:gd name="connsiteX9-1279" fmla="*/ 210420 w 3539407"/>
                <a:gd name="connsiteY9-1280" fmla="*/ 2867025 h 4448175"/>
                <a:gd name="connsiteX10-1281" fmla="*/ 319957 w 3539407"/>
                <a:gd name="connsiteY10-1282" fmla="*/ 2957512 h 4448175"/>
                <a:gd name="connsiteX11-1283" fmla="*/ 296145 w 3539407"/>
                <a:gd name="connsiteY11-1284" fmla="*/ 3086100 h 4448175"/>
                <a:gd name="connsiteX12-1285" fmla="*/ 410445 w 3539407"/>
                <a:gd name="connsiteY12-1286" fmla="*/ 3252788 h 4448175"/>
                <a:gd name="connsiteX13-1287" fmla="*/ 367582 w 3539407"/>
                <a:gd name="connsiteY13-1288" fmla="*/ 3509963 h 4448175"/>
                <a:gd name="connsiteX14-1289" fmla="*/ 572369 w 3539407"/>
                <a:gd name="connsiteY14-1290" fmla="*/ 3652838 h 4448175"/>
                <a:gd name="connsiteX15-1291" fmla="*/ 1072432 w 3539407"/>
                <a:gd name="connsiteY15-1292" fmla="*/ 3624263 h 4448175"/>
                <a:gd name="connsiteX16-1293" fmla="*/ 1291507 w 3539407"/>
                <a:gd name="connsiteY16-1294" fmla="*/ 3690937 h 4448175"/>
                <a:gd name="connsiteX17-1295" fmla="*/ 1710607 w 3539407"/>
                <a:gd name="connsiteY17-1296" fmla="*/ 4448175 h 4448175"/>
                <a:gd name="connsiteX18-1297" fmla="*/ 2301157 w 3539407"/>
                <a:gd name="connsiteY18-1298" fmla="*/ 3648075 h 4448175"/>
                <a:gd name="connsiteX19-1299" fmla="*/ 2720257 w 3539407"/>
                <a:gd name="connsiteY19-1300" fmla="*/ 3390900 h 4448175"/>
                <a:gd name="connsiteX20-1301" fmla="*/ 2929807 w 3539407"/>
                <a:gd name="connsiteY20-1302" fmla="*/ 3333750 h 4448175"/>
                <a:gd name="connsiteX21-1303" fmla="*/ 2863132 w 3539407"/>
                <a:gd name="connsiteY21-1304" fmla="*/ 3009900 h 4448175"/>
                <a:gd name="connsiteX22-1305" fmla="*/ 3072682 w 3539407"/>
                <a:gd name="connsiteY22-1306" fmla="*/ 2524125 h 4448175"/>
                <a:gd name="connsiteX23-1307" fmla="*/ 3501307 w 3539407"/>
                <a:gd name="connsiteY23-1308" fmla="*/ 1752600 h 4448175"/>
                <a:gd name="connsiteX24-1309" fmla="*/ 3539407 w 3539407"/>
                <a:gd name="connsiteY24-1310" fmla="*/ 1524000 h 4448175"/>
                <a:gd name="connsiteX25-1311" fmla="*/ 3263182 w 3539407"/>
                <a:gd name="connsiteY25-1312" fmla="*/ 733425 h 4448175"/>
                <a:gd name="connsiteX26-1313" fmla="*/ 2558332 w 3539407"/>
                <a:gd name="connsiteY26-1314" fmla="*/ 161925 h 4448175"/>
                <a:gd name="connsiteX27-1315" fmla="*/ 1701082 w 3539407"/>
                <a:gd name="connsiteY27-1316" fmla="*/ 0 h 4448175"/>
                <a:gd name="connsiteX28-1317" fmla="*/ 1015282 w 3539407"/>
                <a:gd name="connsiteY28-1318" fmla="*/ 142875 h 4448175"/>
                <a:gd name="connsiteX29-1319" fmla="*/ 691432 w 3539407"/>
                <a:gd name="connsiteY29-1320" fmla="*/ 333375 h 4448175"/>
                <a:gd name="connsiteX0-1321" fmla="*/ 691432 w 3539407"/>
                <a:gd name="connsiteY0-1322" fmla="*/ 333375 h 4510088"/>
                <a:gd name="connsiteX1-1323" fmla="*/ 272332 w 3539407"/>
                <a:gd name="connsiteY1-1324" fmla="*/ 866775 h 4510088"/>
                <a:gd name="connsiteX2-1325" fmla="*/ 177082 w 3539407"/>
                <a:gd name="connsiteY2-1326" fmla="*/ 1343025 h 4510088"/>
                <a:gd name="connsiteX3-1327" fmla="*/ 177082 w 3539407"/>
                <a:gd name="connsiteY3-1328" fmla="*/ 1600200 h 4510088"/>
                <a:gd name="connsiteX4-1329" fmla="*/ 272332 w 3539407"/>
                <a:gd name="connsiteY4-1330" fmla="*/ 1771650 h 4510088"/>
                <a:gd name="connsiteX5-1331" fmla="*/ 272332 w 3539407"/>
                <a:gd name="connsiteY5-1332" fmla="*/ 1885950 h 4510088"/>
                <a:gd name="connsiteX6-1333" fmla="*/ 15157 w 3539407"/>
                <a:gd name="connsiteY6-1334" fmla="*/ 2438400 h 4510088"/>
                <a:gd name="connsiteX7-1335" fmla="*/ 38970 w 3539407"/>
                <a:gd name="connsiteY7-1336" fmla="*/ 2576513 h 4510088"/>
                <a:gd name="connsiteX8-1337" fmla="*/ 234232 w 3539407"/>
                <a:gd name="connsiteY8-1338" fmla="*/ 2609850 h 4510088"/>
                <a:gd name="connsiteX9-1339" fmla="*/ 210420 w 3539407"/>
                <a:gd name="connsiteY9-1340" fmla="*/ 2867025 h 4510088"/>
                <a:gd name="connsiteX10-1341" fmla="*/ 319957 w 3539407"/>
                <a:gd name="connsiteY10-1342" fmla="*/ 2957512 h 4510088"/>
                <a:gd name="connsiteX11-1343" fmla="*/ 296145 w 3539407"/>
                <a:gd name="connsiteY11-1344" fmla="*/ 3086100 h 4510088"/>
                <a:gd name="connsiteX12-1345" fmla="*/ 410445 w 3539407"/>
                <a:gd name="connsiteY12-1346" fmla="*/ 3252788 h 4510088"/>
                <a:gd name="connsiteX13-1347" fmla="*/ 367582 w 3539407"/>
                <a:gd name="connsiteY13-1348" fmla="*/ 3509963 h 4510088"/>
                <a:gd name="connsiteX14-1349" fmla="*/ 572369 w 3539407"/>
                <a:gd name="connsiteY14-1350" fmla="*/ 3652838 h 4510088"/>
                <a:gd name="connsiteX15-1351" fmla="*/ 1072432 w 3539407"/>
                <a:gd name="connsiteY15-1352" fmla="*/ 3624263 h 4510088"/>
                <a:gd name="connsiteX16-1353" fmla="*/ 1291507 w 3539407"/>
                <a:gd name="connsiteY16-1354" fmla="*/ 3690937 h 4510088"/>
                <a:gd name="connsiteX17-1355" fmla="*/ 1696319 w 3539407"/>
                <a:gd name="connsiteY17-1356" fmla="*/ 4510088 h 4510088"/>
                <a:gd name="connsiteX18-1357" fmla="*/ 2301157 w 3539407"/>
                <a:gd name="connsiteY18-1358" fmla="*/ 3648075 h 4510088"/>
                <a:gd name="connsiteX19-1359" fmla="*/ 2720257 w 3539407"/>
                <a:gd name="connsiteY19-1360" fmla="*/ 3390900 h 4510088"/>
                <a:gd name="connsiteX20-1361" fmla="*/ 2929807 w 3539407"/>
                <a:gd name="connsiteY20-1362" fmla="*/ 3333750 h 4510088"/>
                <a:gd name="connsiteX21-1363" fmla="*/ 2863132 w 3539407"/>
                <a:gd name="connsiteY21-1364" fmla="*/ 3009900 h 4510088"/>
                <a:gd name="connsiteX22-1365" fmla="*/ 3072682 w 3539407"/>
                <a:gd name="connsiteY22-1366" fmla="*/ 2524125 h 4510088"/>
                <a:gd name="connsiteX23-1367" fmla="*/ 3501307 w 3539407"/>
                <a:gd name="connsiteY23-1368" fmla="*/ 1752600 h 4510088"/>
                <a:gd name="connsiteX24-1369" fmla="*/ 3539407 w 3539407"/>
                <a:gd name="connsiteY24-1370" fmla="*/ 1524000 h 4510088"/>
                <a:gd name="connsiteX25-1371" fmla="*/ 3263182 w 3539407"/>
                <a:gd name="connsiteY25-1372" fmla="*/ 733425 h 4510088"/>
                <a:gd name="connsiteX26-1373" fmla="*/ 2558332 w 3539407"/>
                <a:gd name="connsiteY26-1374" fmla="*/ 161925 h 4510088"/>
                <a:gd name="connsiteX27-1375" fmla="*/ 1701082 w 3539407"/>
                <a:gd name="connsiteY27-1376" fmla="*/ 0 h 4510088"/>
                <a:gd name="connsiteX28-1377" fmla="*/ 1015282 w 3539407"/>
                <a:gd name="connsiteY28-1378" fmla="*/ 142875 h 4510088"/>
                <a:gd name="connsiteX29-1379" fmla="*/ 691432 w 3539407"/>
                <a:gd name="connsiteY29-1380" fmla="*/ 333375 h 4510088"/>
                <a:gd name="connsiteX0-1381" fmla="*/ 691432 w 3539407"/>
                <a:gd name="connsiteY0-1382" fmla="*/ 333375 h 4510088"/>
                <a:gd name="connsiteX1-1383" fmla="*/ 272332 w 3539407"/>
                <a:gd name="connsiteY1-1384" fmla="*/ 866775 h 4510088"/>
                <a:gd name="connsiteX2-1385" fmla="*/ 177082 w 3539407"/>
                <a:gd name="connsiteY2-1386" fmla="*/ 1343025 h 4510088"/>
                <a:gd name="connsiteX3-1387" fmla="*/ 177082 w 3539407"/>
                <a:gd name="connsiteY3-1388" fmla="*/ 1600200 h 4510088"/>
                <a:gd name="connsiteX4-1389" fmla="*/ 272332 w 3539407"/>
                <a:gd name="connsiteY4-1390" fmla="*/ 1771650 h 4510088"/>
                <a:gd name="connsiteX5-1391" fmla="*/ 272332 w 3539407"/>
                <a:gd name="connsiteY5-1392" fmla="*/ 1885950 h 4510088"/>
                <a:gd name="connsiteX6-1393" fmla="*/ 15157 w 3539407"/>
                <a:gd name="connsiteY6-1394" fmla="*/ 2438400 h 4510088"/>
                <a:gd name="connsiteX7-1395" fmla="*/ 38970 w 3539407"/>
                <a:gd name="connsiteY7-1396" fmla="*/ 2576513 h 4510088"/>
                <a:gd name="connsiteX8-1397" fmla="*/ 234232 w 3539407"/>
                <a:gd name="connsiteY8-1398" fmla="*/ 2609850 h 4510088"/>
                <a:gd name="connsiteX9-1399" fmla="*/ 210420 w 3539407"/>
                <a:gd name="connsiteY9-1400" fmla="*/ 2867025 h 4510088"/>
                <a:gd name="connsiteX10-1401" fmla="*/ 319957 w 3539407"/>
                <a:gd name="connsiteY10-1402" fmla="*/ 2957512 h 4510088"/>
                <a:gd name="connsiteX11-1403" fmla="*/ 296145 w 3539407"/>
                <a:gd name="connsiteY11-1404" fmla="*/ 3086100 h 4510088"/>
                <a:gd name="connsiteX12-1405" fmla="*/ 410445 w 3539407"/>
                <a:gd name="connsiteY12-1406" fmla="*/ 3252788 h 4510088"/>
                <a:gd name="connsiteX13-1407" fmla="*/ 367582 w 3539407"/>
                <a:gd name="connsiteY13-1408" fmla="*/ 3509963 h 4510088"/>
                <a:gd name="connsiteX14-1409" fmla="*/ 572369 w 3539407"/>
                <a:gd name="connsiteY14-1410" fmla="*/ 3652838 h 4510088"/>
                <a:gd name="connsiteX15-1411" fmla="*/ 1072432 w 3539407"/>
                <a:gd name="connsiteY15-1412" fmla="*/ 3624263 h 4510088"/>
                <a:gd name="connsiteX16-1413" fmla="*/ 1291507 w 3539407"/>
                <a:gd name="connsiteY16-1414" fmla="*/ 3690937 h 4510088"/>
                <a:gd name="connsiteX17-1415" fmla="*/ 1696319 w 3539407"/>
                <a:gd name="connsiteY17-1416" fmla="*/ 4510088 h 4510088"/>
                <a:gd name="connsiteX18-1417" fmla="*/ 2301157 w 3539407"/>
                <a:gd name="connsiteY18-1418" fmla="*/ 3648075 h 4510088"/>
                <a:gd name="connsiteX19-1419" fmla="*/ 2720257 w 3539407"/>
                <a:gd name="connsiteY19-1420" fmla="*/ 3390900 h 4510088"/>
                <a:gd name="connsiteX20-1421" fmla="*/ 2929807 w 3539407"/>
                <a:gd name="connsiteY20-1422" fmla="*/ 3333750 h 4510088"/>
                <a:gd name="connsiteX21-1423" fmla="*/ 2863132 w 3539407"/>
                <a:gd name="connsiteY21-1424" fmla="*/ 3009900 h 4510088"/>
                <a:gd name="connsiteX22-1425" fmla="*/ 3072682 w 3539407"/>
                <a:gd name="connsiteY22-1426" fmla="*/ 2524125 h 4510088"/>
                <a:gd name="connsiteX23-1427" fmla="*/ 3501307 w 3539407"/>
                <a:gd name="connsiteY23-1428" fmla="*/ 1752600 h 4510088"/>
                <a:gd name="connsiteX24-1429" fmla="*/ 3539407 w 3539407"/>
                <a:gd name="connsiteY24-1430" fmla="*/ 1524000 h 4510088"/>
                <a:gd name="connsiteX25-1431" fmla="*/ 3263182 w 3539407"/>
                <a:gd name="connsiteY25-1432" fmla="*/ 733425 h 4510088"/>
                <a:gd name="connsiteX26-1433" fmla="*/ 2558332 w 3539407"/>
                <a:gd name="connsiteY26-1434" fmla="*/ 161925 h 4510088"/>
                <a:gd name="connsiteX27-1435" fmla="*/ 1701082 w 3539407"/>
                <a:gd name="connsiteY27-1436" fmla="*/ 0 h 4510088"/>
                <a:gd name="connsiteX28-1437" fmla="*/ 1015282 w 3539407"/>
                <a:gd name="connsiteY28-1438" fmla="*/ 142875 h 4510088"/>
                <a:gd name="connsiteX29-1439" fmla="*/ 691432 w 3539407"/>
                <a:gd name="connsiteY29-1440" fmla="*/ 333375 h 4510088"/>
                <a:gd name="connsiteX0-1441" fmla="*/ 691432 w 3539407"/>
                <a:gd name="connsiteY0-1442" fmla="*/ 333375 h 4510088"/>
                <a:gd name="connsiteX1-1443" fmla="*/ 272332 w 3539407"/>
                <a:gd name="connsiteY1-1444" fmla="*/ 866775 h 4510088"/>
                <a:gd name="connsiteX2-1445" fmla="*/ 177082 w 3539407"/>
                <a:gd name="connsiteY2-1446" fmla="*/ 1343025 h 4510088"/>
                <a:gd name="connsiteX3-1447" fmla="*/ 177082 w 3539407"/>
                <a:gd name="connsiteY3-1448" fmla="*/ 1600200 h 4510088"/>
                <a:gd name="connsiteX4-1449" fmla="*/ 272332 w 3539407"/>
                <a:gd name="connsiteY4-1450" fmla="*/ 1771650 h 4510088"/>
                <a:gd name="connsiteX5-1451" fmla="*/ 272332 w 3539407"/>
                <a:gd name="connsiteY5-1452" fmla="*/ 1885950 h 4510088"/>
                <a:gd name="connsiteX6-1453" fmla="*/ 15157 w 3539407"/>
                <a:gd name="connsiteY6-1454" fmla="*/ 2438400 h 4510088"/>
                <a:gd name="connsiteX7-1455" fmla="*/ 38970 w 3539407"/>
                <a:gd name="connsiteY7-1456" fmla="*/ 2576513 h 4510088"/>
                <a:gd name="connsiteX8-1457" fmla="*/ 234232 w 3539407"/>
                <a:gd name="connsiteY8-1458" fmla="*/ 2609850 h 4510088"/>
                <a:gd name="connsiteX9-1459" fmla="*/ 210420 w 3539407"/>
                <a:gd name="connsiteY9-1460" fmla="*/ 2867025 h 4510088"/>
                <a:gd name="connsiteX10-1461" fmla="*/ 319957 w 3539407"/>
                <a:gd name="connsiteY10-1462" fmla="*/ 2957512 h 4510088"/>
                <a:gd name="connsiteX11-1463" fmla="*/ 296145 w 3539407"/>
                <a:gd name="connsiteY11-1464" fmla="*/ 3086100 h 4510088"/>
                <a:gd name="connsiteX12-1465" fmla="*/ 410445 w 3539407"/>
                <a:gd name="connsiteY12-1466" fmla="*/ 3252788 h 4510088"/>
                <a:gd name="connsiteX13-1467" fmla="*/ 367582 w 3539407"/>
                <a:gd name="connsiteY13-1468" fmla="*/ 3509963 h 4510088"/>
                <a:gd name="connsiteX14-1469" fmla="*/ 572369 w 3539407"/>
                <a:gd name="connsiteY14-1470" fmla="*/ 3652838 h 4510088"/>
                <a:gd name="connsiteX15-1471" fmla="*/ 1072432 w 3539407"/>
                <a:gd name="connsiteY15-1472" fmla="*/ 3624263 h 4510088"/>
                <a:gd name="connsiteX16-1473" fmla="*/ 1291507 w 3539407"/>
                <a:gd name="connsiteY16-1474" fmla="*/ 3690937 h 4510088"/>
                <a:gd name="connsiteX17-1475" fmla="*/ 1696319 w 3539407"/>
                <a:gd name="connsiteY17-1476" fmla="*/ 4510088 h 4510088"/>
                <a:gd name="connsiteX18-1477" fmla="*/ 2301157 w 3539407"/>
                <a:gd name="connsiteY18-1478" fmla="*/ 3648075 h 4510088"/>
                <a:gd name="connsiteX19-1479" fmla="*/ 2720257 w 3539407"/>
                <a:gd name="connsiteY19-1480" fmla="*/ 3390900 h 4510088"/>
                <a:gd name="connsiteX20-1481" fmla="*/ 2929807 w 3539407"/>
                <a:gd name="connsiteY20-1482" fmla="*/ 3333750 h 4510088"/>
                <a:gd name="connsiteX21-1483" fmla="*/ 2863132 w 3539407"/>
                <a:gd name="connsiteY21-1484" fmla="*/ 3009900 h 4510088"/>
                <a:gd name="connsiteX22-1485" fmla="*/ 3072682 w 3539407"/>
                <a:gd name="connsiteY22-1486" fmla="*/ 2524125 h 4510088"/>
                <a:gd name="connsiteX23-1487" fmla="*/ 3501307 w 3539407"/>
                <a:gd name="connsiteY23-1488" fmla="*/ 1752600 h 4510088"/>
                <a:gd name="connsiteX24-1489" fmla="*/ 3539407 w 3539407"/>
                <a:gd name="connsiteY24-1490" fmla="*/ 1524000 h 4510088"/>
                <a:gd name="connsiteX25-1491" fmla="*/ 3263182 w 3539407"/>
                <a:gd name="connsiteY25-1492" fmla="*/ 733425 h 4510088"/>
                <a:gd name="connsiteX26-1493" fmla="*/ 2558332 w 3539407"/>
                <a:gd name="connsiteY26-1494" fmla="*/ 161925 h 4510088"/>
                <a:gd name="connsiteX27-1495" fmla="*/ 1701082 w 3539407"/>
                <a:gd name="connsiteY27-1496" fmla="*/ 0 h 4510088"/>
                <a:gd name="connsiteX28-1497" fmla="*/ 1015282 w 3539407"/>
                <a:gd name="connsiteY28-1498" fmla="*/ 142875 h 4510088"/>
                <a:gd name="connsiteX29-1499" fmla="*/ 691432 w 3539407"/>
                <a:gd name="connsiteY29-1500" fmla="*/ 333375 h 4510088"/>
                <a:gd name="connsiteX0-1501" fmla="*/ 691432 w 3539407"/>
                <a:gd name="connsiteY0-1502" fmla="*/ 333375 h 4510088"/>
                <a:gd name="connsiteX1-1503" fmla="*/ 272332 w 3539407"/>
                <a:gd name="connsiteY1-1504" fmla="*/ 866775 h 4510088"/>
                <a:gd name="connsiteX2-1505" fmla="*/ 177082 w 3539407"/>
                <a:gd name="connsiteY2-1506" fmla="*/ 1343025 h 4510088"/>
                <a:gd name="connsiteX3-1507" fmla="*/ 177082 w 3539407"/>
                <a:gd name="connsiteY3-1508" fmla="*/ 1600200 h 4510088"/>
                <a:gd name="connsiteX4-1509" fmla="*/ 272332 w 3539407"/>
                <a:gd name="connsiteY4-1510" fmla="*/ 1771650 h 4510088"/>
                <a:gd name="connsiteX5-1511" fmla="*/ 272332 w 3539407"/>
                <a:gd name="connsiteY5-1512" fmla="*/ 1885950 h 4510088"/>
                <a:gd name="connsiteX6-1513" fmla="*/ 15157 w 3539407"/>
                <a:gd name="connsiteY6-1514" fmla="*/ 2438400 h 4510088"/>
                <a:gd name="connsiteX7-1515" fmla="*/ 38970 w 3539407"/>
                <a:gd name="connsiteY7-1516" fmla="*/ 2576513 h 4510088"/>
                <a:gd name="connsiteX8-1517" fmla="*/ 234232 w 3539407"/>
                <a:gd name="connsiteY8-1518" fmla="*/ 2609850 h 4510088"/>
                <a:gd name="connsiteX9-1519" fmla="*/ 210420 w 3539407"/>
                <a:gd name="connsiteY9-1520" fmla="*/ 2867025 h 4510088"/>
                <a:gd name="connsiteX10-1521" fmla="*/ 319957 w 3539407"/>
                <a:gd name="connsiteY10-1522" fmla="*/ 2957512 h 4510088"/>
                <a:gd name="connsiteX11-1523" fmla="*/ 296145 w 3539407"/>
                <a:gd name="connsiteY11-1524" fmla="*/ 3086100 h 4510088"/>
                <a:gd name="connsiteX12-1525" fmla="*/ 410445 w 3539407"/>
                <a:gd name="connsiteY12-1526" fmla="*/ 3252788 h 4510088"/>
                <a:gd name="connsiteX13-1527" fmla="*/ 367582 w 3539407"/>
                <a:gd name="connsiteY13-1528" fmla="*/ 3509963 h 4510088"/>
                <a:gd name="connsiteX14-1529" fmla="*/ 572369 w 3539407"/>
                <a:gd name="connsiteY14-1530" fmla="*/ 3652838 h 4510088"/>
                <a:gd name="connsiteX15-1531" fmla="*/ 1072432 w 3539407"/>
                <a:gd name="connsiteY15-1532" fmla="*/ 3624263 h 4510088"/>
                <a:gd name="connsiteX16-1533" fmla="*/ 1291507 w 3539407"/>
                <a:gd name="connsiteY16-1534" fmla="*/ 3690937 h 4510088"/>
                <a:gd name="connsiteX17-1535" fmla="*/ 1696319 w 3539407"/>
                <a:gd name="connsiteY17-1536" fmla="*/ 4510088 h 4510088"/>
                <a:gd name="connsiteX18-1537" fmla="*/ 2315444 w 3539407"/>
                <a:gd name="connsiteY18-1538" fmla="*/ 3719513 h 4510088"/>
                <a:gd name="connsiteX19-1539" fmla="*/ 2720257 w 3539407"/>
                <a:gd name="connsiteY19-1540" fmla="*/ 3390900 h 4510088"/>
                <a:gd name="connsiteX20-1541" fmla="*/ 2929807 w 3539407"/>
                <a:gd name="connsiteY20-1542" fmla="*/ 3333750 h 4510088"/>
                <a:gd name="connsiteX21-1543" fmla="*/ 2863132 w 3539407"/>
                <a:gd name="connsiteY21-1544" fmla="*/ 3009900 h 4510088"/>
                <a:gd name="connsiteX22-1545" fmla="*/ 3072682 w 3539407"/>
                <a:gd name="connsiteY22-1546" fmla="*/ 2524125 h 4510088"/>
                <a:gd name="connsiteX23-1547" fmla="*/ 3501307 w 3539407"/>
                <a:gd name="connsiteY23-1548" fmla="*/ 1752600 h 4510088"/>
                <a:gd name="connsiteX24-1549" fmla="*/ 3539407 w 3539407"/>
                <a:gd name="connsiteY24-1550" fmla="*/ 1524000 h 4510088"/>
                <a:gd name="connsiteX25-1551" fmla="*/ 3263182 w 3539407"/>
                <a:gd name="connsiteY25-1552" fmla="*/ 733425 h 4510088"/>
                <a:gd name="connsiteX26-1553" fmla="*/ 2558332 w 3539407"/>
                <a:gd name="connsiteY26-1554" fmla="*/ 161925 h 4510088"/>
                <a:gd name="connsiteX27-1555" fmla="*/ 1701082 w 3539407"/>
                <a:gd name="connsiteY27-1556" fmla="*/ 0 h 4510088"/>
                <a:gd name="connsiteX28-1557" fmla="*/ 1015282 w 3539407"/>
                <a:gd name="connsiteY28-1558" fmla="*/ 142875 h 4510088"/>
                <a:gd name="connsiteX29-1559" fmla="*/ 691432 w 3539407"/>
                <a:gd name="connsiteY29-1560" fmla="*/ 333375 h 4510088"/>
                <a:gd name="connsiteX0-1561" fmla="*/ 691432 w 3539407"/>
                <a:gd name="connsiteY0-1562" fmla="*/ 333375 h 4510088"/>
                <a:gd name="connsiteX1-1563" fmla="*/ 272332 w 3539407"/>
                <a:gd name="connsiteY1-1564" fmla="*/ 866775 h 4510088"/>
                <a:gd name="connsiteX2-1565" fmla="*/ 177082 w 3539407"/>
                <a:gd name="connsiteY2-1566" fmla="*/ 1343025 h 4510088"/>
                <a:gd name="connsiteX3-1567" fmla="*/ 177082 w 3539407"/>
                <a:gd name="connsiteY3-1568" fmla="*/ 1600200 h 4510088"/>
                <a:gd name="connsiteX4-1569" fmla="*/ 272332 w 3539407"/>
                <a:gd name="connsiteY4-1570" fmla="*/ 1771650 h 4510088"/>
                <a:gd name="connsiteX5-1571" fmla="*/ 272332 w 3539407"/>
                <a:gd name="connsiteY5-1572" fmla="*/ 1885950 h 4510088"/>
                <a:gd name="connsiteX6-1573" fmla="*/ 15157 w 3539407"/>
                <a:gd name="connsiteY6-1574" fmla="*/ 2438400 h 4510088"/>
                <a:gd name="connsiteX7-1575" fmla="*/ 38970 w 3539407"/>
                <a:gd name="connsiteY7-1576" fmla="*/ 2576513 h 4510088"/>
                <a:gd name="connsiteX8-1577" fmla="*/ 234232 w 3539407"/>
                <a:gd name="connsiteY8-1578" fmla="*/ 2609850 h 4510088"/>
                <a:gd name="connsiteX9-1579" fmla="*/ 210420 w 3539407"/>
                <a:gd name="connsiteY9-1580" fmla="*/ 2867025 h 4510088"/>
                <a:gd name="connsiteX10-1581" fmla="*/ 319957 w 3539407"/>
                <a:gd name="connsiteY10-1582" fmla="*/ 2957512 h 4510088"/>
                <a:gd name="connsiteX11-1583" fmla="*/ 296145 w 3539407"/>
                <a:gd name="connsiteY11-1584" fmla="*/ 3086100 h 4510088"/>
                <a:gd name="connsiteX12-1585" fmla="*/ 410445 w 3539407"/>
                <a:gd name="connsiteY12-1586" fmla="*/ 3252788 h 4510088"/>
                <a:gd name="connsiteX13-1587" fmla="*/ 367582 w 3539407"/>
                <a:gd name="connsiteY13-1588" fmla="*/ 3509963 h 4510088"/>
                <a:gd name="connsiteX14-1589" fmla="*/ 572369 w 3539407"/>
                <a:gd name="connsiteY14-1590" fmla="*/ 3652838 h 4510088"/>
                <a:gd name="connsiteX15-1591" fmla="*/ 1072432 w 3539407"/>
                <a:gd name="connsiteY15-1592" fmla="*/ 3624263 h 4510088"/>
                <a:gd name="connsiteX16-1593" fmla="*/ 1291507 w 3539407"/>
                <a:gd name="connsiteY16-1594" fmla="*/ 3690937 h 4510088"/>
                <a:gd name="connsiteX17-1595" fmla="*/ 1696319 w 3539407"/>
                <a:gd name="connsiteY17-1596" fmla="*/ 4510088 h 4510088"/>
                <a:gd name="connsiteX18-1597" fmla="*/ 2315444 w 3539407"/>
                <a:gd name="connsiteY18-1598" fmla="*/ 3719513 h 4510088"/>
                <a:gd name="connsiteX19-1599" fmla="*/ 2720257 w 3539407"/>
                <a:gd name="connsiteY19-1600" fmla="*/ 3390900 h 4510088"/>
                <a:gd name="connsiteX20-1601" fmla="*/ 2929807 w 3539407"/>
                <a:gd name="connsiteY20-1602" fmla="*/ 3333750 h 4510088"/>
                <a:gd name="connsiteX21-1603" fmla="*/ 2863132 w 3539407"/>
                <a:gd name="connsiteY21-1604" fmla="*/ 3009900 h 4510088"/>
                <a:gd name="connsiteX22-1605" fmla="*/ 3072682 w 3539407"/>
                <a:gd name="connsiteY22-1606" fmla="*/ 2524125 h 4510088"/>
                <a:gd name="connsiteX23-1607" fmla="*/ 3501307 w 3539407"/>
                <a:gd name="connsiteY23-1608" fmla="*/ 1752600 h 4510088"/>
                <a:gd name="connsiteX24-1609" fmla="*/ 3539407 w 3539407"/>
                <a:gd name="connsiteY24-1610" fmla="*/ 1524000 h 4510088"/>
                <a:gd name="connsiteX25-1611" fmla="*/ 3263182 w 3539407"/>
                <a:gd name="connsiteY25-1612" fmla="*/ 733425 h 4510088"/>
                <a:gd name="connsiteX26-1613" fmla="*/ 2558332 w 3539407"/>
                <a:gd name="connsiteY26-1614" fmla="*/ 161925 h 4510088"/>
                <a:gd name="connsiteX27-1615" fmla="*/ 1701082 w 3539407"/>
                <a:gd name="connsiteY27-1616" fmla="*/ 0 h 4510088"/>
                <a:gd name="connsiteX28-1617" fmla="*/ 1015282 w 3539407"/>
                <a:gd name="connsiteY28-1618" fmla="*/ 142875 h 4510088"/>
                <a:gd name="connsiteX29-1619" fmla="*/ 691432 w 3539407"/>
                <a:gd name="connsiteY29-1620" fmla="*/ 333375 h 4510088"/>
                <a:gd name="connsiteX0-1621" fmla="*/ 691432 w 3539407"/>
                <a:gd name="connsiteY0-1622" fmla="*/ 333375 h 4510088"/>
                <a:gd name="connsiteX1-1623" fmla="*/ 272332 w 3539407"/>
                <a:gd name="connsiteY1-1624" fmla="*/ 866775 h 4510088"/>
                <a:gd name="connsiteX2-1625" fmla="*/ 177082 w 3539407"/>
                <a:gd name="connsiteY2-1626" fmla="*/ 1343025 h 4510088"/>
                <a:gd name="connsiteX3-1627" fmla="*/ 177082 w 3539407"/>
                <a:gd name="connsiteY3-1628" fmla="*/ 1600200 h 4510088"/>
                <a:gd name="connsiteX4-1629" fmla="*/ 272332 w 3539407"/>
                <a:gd name="connsiteY4-1630" fmla="*/ 1771650 h 4510088"/>
                <a:gd name="connsiteX5-1631" fmla="*/ 272332 w 3539407"/>
                <a:gd name="connsiteY5-1632" fmla="*/ 1885950 h 4510088"/>
                <a:gd name="connsiteX6-1633" fmla="*/ 15157 w 3539407"/>
                <a:gd name="connsiteY6-1634" fmla="*/ 2438400 h 4510088"/>
                <a:gd name="connsiteX7-1635" fmla="*/ 38970 w 3539407"/>
                <a:gd name="connsiteY7-1636" fmla="*/ 2576513 h 4510088"/>
                <a:gd name="connsiteX8-1637" fmla="*/ 234232 w 3539407"/>
                <a:gd name="connsiteY8-1638" fmla="*/ 2609850 h 4510088"/>
                <a:gd name="connsiteX9-1639" fmla="*/ 210420 w 3539407"/>
                <a:gd name="connsiteY9-1640" fmla="*/ 2867025 h 4510088"/>
                <a:gd name="connsiteX10-1641" fmla="*/ 319957 w 3539407"/>
                <a:gd name="connsiteY10-1642" fmla="*/ 2957512 h 4510088"/>
                <a:gd name="connsiteX11-1643" fmla="*/ 296145 w 3539407"/>
                <a:gd name="connsiteY11-1644" fmla="*/ 3086100 h 4510088"/>
                <a:gd name="connsiteX12-1645" fmla="*/ 410445 w 3539407"/>
                <a:gd name="connsiteY12-1646" fmla="*/ 3252788 h 4510088"/>
                <a:gd name="connsiteX13-1647" fmla="*/ 367582 w 3539407"/>
                <a:gd name="connsiteY13-1648" fmla="*/ 3509963 h 4510088"/>
                <a:gd name="connsiteX14-1649" fmla="*/ 572369 w 3539407"/>
                <a:gd name="connsiteY14-1650" fmla="*/ 3652838 h 4510088"/>
                <a:gd name="connsiteX15-1651" fmla="*/ 1072432 w 3539407"/>
                <a:gd name="connsiteY15-1652" fmla="*/ 3624263 h 4510088"/>
                <a:gd name="connsiteX16-1653" fmla="*/ 1291507 w 3539407"/>
                <a:gd name="connsiteY16-1654" fmla="*/ 3690937 h 4510088"/>
                <a:gd name="connsiteX17-1655" fmla="*/ 1696319 w 3539407"/>
                <a:gd name="connsiteY17-1656" fmla="*/ 4510088 h 4510088"/>
                <a:gd name="connsiteX18-1657" fmla="*/ 2315444 w 3539407"/>
                <a:gd name="connsiteY18-1658" fmla="*/ 3719513 h 4510088"/>
                <a:gd name="connsiteX19-1659" fmla="*/ 2720257 w 3539407"/>
                <a:gd name="connsiteY19-1660" fmla="*/ 3429000 h 4510088"/>
                <a:gd name="connsiteX20-1661" fmla="*/ 2929807 w 3539407"/>
                <a:gd name="connsiteY20-1662" fmla="*/ 3333750 h 4510088"/>
                <a:gd name="connsiteX21-1663" fmla="*/ 2863132 w 3539407"/>
                <a:gd name="connsiteY21-1664" fmla="*/ 3009900 h 4510088"/>
                <a:gd name="connsiteX22-1665" fmla="*/ 3072682 w 3539407"/>
                <a:gd name="connsiteY22-1666" fmla="*/ 2524125 h 4510088"/>
                <a:gd name="connsiteX23-1667" fmla="*/ 3501307 w 3539407"/>
                <a:gd name="connsiteY23-1668" fmla="*/ 1752600 h 4510088"/>
                <a:gd name="connsiteX24-1669" fmla="*/ 3539407 w 3539407"/>
                <a:gd name="connsiteY24-1670" fmla="*/ 1524000 h 4510088"/>
                <a:gd name="connsiteX25-1671" fmla="*/ 3263182 w 3539407"/>
                <a:gd name="connsiteY25-1672" fmla="*/ 733425 h 4510088"/>
                <a:gd name="connsiteX26-1673" fmla="*/ 2558332 w 3539407"/>
                <a:gd name="connsiteY26-1674" fmla="*/ 161925 h 4510088"/>
                <a:gd name="connsiteX27-1675" fmla="*/ 1701082 w 3539407"/>
                <a:gd name="connsiteY27-1676" fmla="*/ 0 h 4510088"/>
                <a:gd name="connsiteX28-1677" fmla="*/ 1015282 w 3539407"/>
                <a:gd name="connsiteY28-1678" fmla="*/ 142875 h 4510088"/>
                <a:gd name="connsiteX29-1679" fmla="*/ 691432 w 3539407"/>
                <a:gd name="connsiteY29-1680" fmla="*/ 333375 h 4510088"/>
                <a:gd name="connsiteX0-1681" fmla="*/ 691432 w 3539407"/>
                <a:gd name="connsiteY0-1682" fmla="*/ 333375 h 4510088"/>
                <a:gd name="connsiteX1-1683" fmla="*/ 272332 w 3539407"/>
                <a:gd name="connsiteY1-1684" fmla="*/ 866775 h 4510088"/>
                <a:gd name="connsiteX2-1685" fmla="*/ 177082 w 3539407"/>
                <a:gd name="connsiteY2-1686" fmla="*/ 1343025 h 4510088"/>
                <a:gd name="connsiteX3-1687" fmla="*/ 177082 w 3539407"/>
                <a:gd name="connsiteY3-1688" fmla="*/ 1600200 h 4510088"/>
                <a:gd name="connsiteX4-1689" fmla="*/ 272332 w 3539407"/>
                <a:gd name="connsiteY4-1690" fmla="*/ 1771650 h 4510088"/>
                <a:gd name="connsiteX5-1691" fmla="*/ 272332 w 3539407"/>
                <a:gd name="connsiteY5-1692" fmla="*/ 1885950 h 4510088"/>
                <a:gd name="connsiteX6-1693" fmla="*/ 15157 w 3539407"/>
                <a:gd name="connsiteY6-1694" fmla="*/ 2438400 h 4510088"/>
                <a:gd name="connsiteX7-1695" fmla="*/ 38970 w 3539407"/>
                <a:gd name="connsiteY7-1696" fmla="*/ 2576513 h 4510088"/>
                <a:gd name="connsiteX8-1697" fmla="*/ 234232 w 3539407"/>
                <a:gd name="connsiteY8-1698" fmla="*/ 2609850 h 4510088"/>
                <a:gd name="connsiteX9-1699" fmla="*/ 210420 w 3539407"/>
                <a:gd name="connsiteY9-1700" fmla="*/ 2867025 h 4510088"/>
                <a:gd name="connsiteX10-1701" fmla="*/ 319957 w 3539407"/>
                <a:gd name="connsiteY10-1702" fmla="*/ 2957512 h 4510088"/>
                <a:gd name="connsiteX11-1703" fmla="*/ 296145 w 3539407"/>
                <a:gd name="connsiteY11-1704" fmla="*/ 3086100 h 4510088"/>
                <a:gd name="connsiteX12-1705" fmla="*/ 410445 w 3539407"/>
                <a:gd name="connsiteY12-1706" fmla="*/ 3252788 h 4510088"/>
                <a:gd name="connsiteX13-1707" fmla="*/ 367582 w 3539407"/>
                <a:gd name="connsiteY13-1708" fmla="*/ 3509963 h 4510088"/>
                <a:gd name="connsiteX14-1709" fmla="*/ 572369 w 3539407"/>
                <a:gd name="connsiteY14-1710" fmla="*/ 3652838 h 4510088"/>
                <a:gd name="connsiteX15-1711" fmla="*/ 1072432 w 3539407"/>
                <a:gd name="connsiteY15-1712" fmla="*/ 3624263 h 4510088"/>
                <a:gd name="connsiteX16-1713" fmla="*/ 1291507 w 3539407"/>
                <a:gd name="connsiteY16-1714" fmla="*/ 3690937 h 4510088"/>
                <a:gd name="connsiteX17-1715" fmla="*/ 1696319 w 3539407"/>
                <a:gd name="connsiteY17-1716" fmla="*/ 4510088 h 4510088"/>
                <a:gd name="connsiteX18-1717" fmla="*/ 2315444 w 3539407"/>
                <a:gd name="connsiteY18-1718" fmla="*/ 3719513 h 4510088"/>
                <a:gd name="connsiteX19-1719" fmla="*/ 2720257 w 3539407"/>
                <a:gd name="connsiteY19-1720" fmla="*/ 3429000 h 4510088"/>
                <a:gd name="connsiteX20-1721" fmla="*/ 2929807 w 3539407"/>
                <a:gd name="connsiteY20-1722" fmla="*/ 3333750 h 4510088"/>
                <a:gd name="connsiteX21-1723" fmla="*/ 2863132 w 3539407"/>
                <a:gd name="connsiteY21-1724" fmla="*/ 3009900 h 4510088"/>
                <a:gd name="connsiteX22-1725" fmla="*/ 3072682 w 3539407"/>
                <a:gd name="connsiteY22-1726" fmla="*/ 2524125 h 4510088"/>
                <a:gd name="connsiteX23-1727" fmla="*/ 3501307 w 3539407"/>
                <a:gd name="connsiteY23-1728" fmla="*/ 1752600 h 4510088"/>
                <a:gd name="connsiteX24-1729" fmla="*/ 3539407 w 3539407"/>
                <a:gd name="connsiteY24-1730" fmla="*/ 1524000 h 4510088"/>
                <a:gd name="connsiteX25-1731" fmla="*/ 3263182 w 3539407"/>
                <a:gd name="connsiteY25-1732" fmla="*/ 733425 h 4510088"/>
                <a:gd name="connsiteX26-1733" fmla="*/ 2558332 w 3539407"/>
                <a:gd name="connsiteY26-1734" fmla="*/ 161925 h 4510088"/>
                <a:gd name="connsiteX27-1735" fmla="*/ 1701082 w 3539407"/>
                <a:gd name="connsiteY27-1736" fmla="*/ 0 h 4510088"/>
                <a:gd name="connsiteX28-1737" fmla="*/ 1015282 w 3539407"/>
                <a:gd name="connsiteY28-1738" fmla="*/ 142875 h 4510088"/>
                <a:gd name="connsiteX29-1739" fmla="*/ 691432 w 3539407"/>
                <a:gd name="connsiteY29-1740" fmla="*/ 333375 h 4510088"/>
                <a:gd name="connsiteX0-1741" fmla="*/ 691432 w 3539407"/>
                <a:gd name="connsiteY0-1742" fmla="*/ 333375 h 4510088"/>
                <a:gd name="connsiteX1-1743" fmla="*/ 272332 w 3539407"/>
                <a:gd name="connsiteY1-1744" fmla="*/ 866775 h 4510088"/>
                <a:gd name="connsiteX2-1745" fmla="*/ 177082 w 3539407"/>
                <a:gd name="connsiteY2-1746" fmla="*/ 1343025 h 4510088"/>
                <a:gd name="connsiteX3-1747" fmla="*/ 177082 w 3539407"/>
                <a:gd name="connsiteY3-1748" fmla="*/ 1600200 h 4510088"/>
                <a:gd name="connsiteX4-1749" fmla="*/ 272332 w 3539407"/>
                <a:gd name="connsiteY4-1750" fmla="*/ 1771650 h 4510088"/>
                <a:gd name="connsiteX5-1751" fmla="*/ 272332 w 3539407"/>
                <a:gd name="connsiteY5-1752" fmla="*/ 1885950 h 4510088"/>
                <a:gd name="connsiteX6-1753" fmla="*/ 15157 w 3539407"/>
                <a:gd name="connsiteY6-1754" fmla="*/ 2438400 h 4510088"/>
                <a:gd name="connsiteX7-1755" fmla="*/ 38970 w 3539407"/>
                <a:gd name="connsiteY7-1756" fmla="*/ 2576513 h 4510088"/>
                <a:gd name="connsiteX8-1757" fmla="*/ 234232 w 3539407"/>
                <a:gd name="connsiteY8-1758" fmla="*/ 2609850 h 4510088"/>
                <a:gd name="connsiteX9-1759" fmla="*/ 210420 w 3539407"/>
                <a:gd name="connsiteY9-1760" fmla="*/ 2867025 h 4510088"/>
                <a:gd name="connsiteX10-1761" fmla="*/ 319957 w 3539407"/>
                <a:gd name="connsiteY10-1762" fmla="*/ 2957512 h 4510088"/>
                <a:gd name="connsiteX11-1763" fmla="*/ 296145 w 3539407"/>
                <a:gd name="connsiteY11-1764" fmla="*/ 3086100 h 4510088"/>
                <a:gd name="connsiteX12-1765" fmla="*/ 410445 w 3539407"/>
                <a:gd name="connsiteY12-1766" fmla="*/ 3252788 h 4510088"/>
                <a:gd name="connsiteX13-1767" fmla="*/ 367582 w 3539407"/>
                <a:gd name="connsiteY13-1768" fmla="*/ 3509963 h 4510088"/>
                <a:gd name="connsiteX14-1769" fmla="*/ 572369 w 3539407"/>
                <a:gd name="connsiteY14-1770" fmla="*/ 3652838 h 4510088"/>
                <a:gd name="connsiteX15-1771" fmla="*/ 1072432 w 3539407"/>
                <a:gd name="connsiteY15-1772" fmla="*/ 3624263 h 4510088"/>
                <a:gd name="connsiteX16-1773" fmla="*/ 1291507 w 3539407"/>
                <a:gd name="connsiteY16-1774" fmla="*/ 3690937 h 4510088"/>
                <a:gd name="connsiteX17-1775" fmla="*/ 1696319 w 3539407"/>
                <a:gd name="connsiteY17-1776" fmla="*/ 4510088 h 4510088"/>
                <a:gd name="connsiteX18-1777" fmla="*/ 2315444 w 3539407"/>
                <a:gd name="connsiteY18-1778" fmla="*/ 3719513 h 4510088"/>
                <a:gd name="connsiteX19-1779" fmla="*/ 2720257 w 3539407"/>
                <a:gd name="connsiteY19-1780" fmla="*/ 3429000 h 4510088"/>
                <a:gd name="connsiteX20-1781" fmla="*/ 2910757 w 3539407"/>
                <a:gd name="connsiteY20-1782" fmla="*/ 3381375 h 4510088"/>
                <a:gd name="connsiteX21-1783" fmla="*/ 2863132 w 3539407"/>
                <a:gd name="connsiteY21-1784" fmla="*/ 3009900 h 4510088"/>
                <a:gd name="connsiteX22-1785" fmla="*/ 3072682 w 3539407"/>
                <a:gd name="connsiteY22-1786" fmla="*/ 2524125 h 4510088"/>
                <a:gd name="connsiteX23-1787" fmla="*/ 3501307 w 3539407"/>
                <a:gd name="connsiteY23-1788" fmla="*/ 1752600 h 4510088"/>
                <a:gd name="connsiteX24-1789" fmla="*/ 3539407 w 3539407"/>
                <a:gd name="connsiteY24-1790" fmla="*/ 1524000 h 4510088"/>
                <a:gd name="connsiteX25-1791" fmla="*/ 3263182 w 3539407"/>
                <a:gd name="connsiteY25-1792" fmla="*/ 733425 h 4510088"/>
                <a:gd name="connsiteX26-1793" fmla="*/ 2558332 w 3539407"/>
                <a:gd name="connsiteY26-1794" fmla="*/ 161925 h 4510088"/>
                <a:gd name="connsiteX27-1795" fmla="*/ 1701082 w 3539407"/>
                <a:gd name="connsiteY27-1796" fmla="*/ 0 h 4510088"/>
                <a:gd name="connsiteX28-1797" fmla="*/ 1015282 w 3539407"/>
                <a:gd name="connsiteY28-1798" fmla="*/ 142875 h 4510088"/>
                <a:gd name="connsiteX29-1799" fmla="*/ 691432 w 3539407"/>
                <a:gd name="connsiteY29-1800" fmla="*/ 333375 h 4510088"/>
                <a:gd name="connsiteX0-1801" fmla="*/ 691432 w 3539407"/>
                <a:gd name="connsiteY0-1802" fmla="*/ 333375 h 4510088"/>
                <a:gd name="connsiteX1-1803" fmla="*/ 272332 w 3539407"/>
                <a:gd name="connsiteY1-1804" fmla="*/ 866775 h 4510088"/>
                <a:gd name="connsiteX2-1805" fmla="*/ 177082 w 3539407"/>
                <a:gd name="connsiteY2-1806" fmla="*/ 1343025 h 4510088"/>
                <a:gd name="connsiteX3-1807" fmla="*/ 177082 w 3539407"/>
                <a:gd name="connsiteY3-1808" fmla="*/ 1600200 h 4510088"/>
                <a:gd name="connsiteX4-1809" fmla="*/ 272332 w 3539407"/>
                <a:gd name="connsiteY4-1810" fmla="*/ 1771650 h 4510088"/>
                <a:gd name="connsiteX5-1811" fmla="*/ 272332 w 3539407"/>
                <a:gd name="connsiteY5-1812" fmla="*/ 1885950 h 4510088"/>
                <a:gd name="connsiteX6-1813" fmla="*/ 15157 w 3539407"/>
                <a:gd name="connsiteY6-1814" fmla="*/ 2438400 h 4510088"/>
                <a:gd name="connsiteX7-1815" fmla="*/ 38970 w 3539407"/>
                <a:gd name="connsiteY7-1816" fmla="*/ 2576513 h 4510088"/>
                <a:gd name="connsiteX8-1817" fmla="*/ 234232 w 3539407"/>
                <a:gd name="connsiteY8-1818" fmla="*/ 2609850 h 4510088"/>
                <a:gd name="connsiteX9-1819" fmla="*/ 210420 w 3539407"/>
                <a:gd name="connsiteY9-1820" fmla="*/ 2867025 h 4510088"/>
                <a:gd name="connsiteX10-1821" fmla="*/ 319957 w 3539407"/>
                <a:gd name="connsiteY10-1822" fmla="*/ 2957512 h 4510088"/>
                <a:gd name="connsiteX11-1823" fmla="*/ 296145 w 3539407"/>
                <a:gd name="connsiteY11-1824" fmla="*/ 3086100 h 4510088"/>
                <a:gd name="connsiteX12-1825" fmla="*/ 410445 w 3539407"/>
                <a:gd name="connsiteY12-1826" fmla="*/ 3252788 h 4510088"/>
                <a:gd name="connsiteX13-1827" fmla="*/ 367582 w 3539407"/>
                <a:gd name="connsiteY13-1828" fmla="*/ 3509963 h 4510088"/>
                <a:gd name="connsiteX14-1829" fmla="*/ 572369 w 3539407"/>
                <a:gd name="connsiteY14-1830" fmla="*/ 3652838 h 4510088"/>
                <a:gd name="connsiteX15-1831" fmla="*/ 1072432 w 3539407"/>
                <a:gd name="connsiteY15-1832" fmla="*/ 3624263 h 4510088"/>
                <a:gd name="connsiteX16-1833" fmla="*/ 1291507 w 3539407"/>
                <a:gd name="connsiteY16-1834" fmla="*/ 3690937 h 4510088"/>
                <a:gd name="connsiteX17-1835" fmla="*/ 1696319 w 3539407"/>
                <a:gd name="connsiteY17-1836" fmla="*/ 4510088 h 4510088"/>
                <a:gd name="connsiteX18-1837" fmla="*/ 2315444 w 3539407"/>
                <a:gd name="connsiteY18-1838" fmla="*/ 3719513 h 4510088"/>
                <a:gd name="connsiteX19-1839" fmla="*/ 2720257 w 3539407"/>
                <a:gd name="connsiteY19-1840" fmla="*/ 3429000 h 4510088"/>
                <a:gd name="connsiteX20-1841" fmla="*/ 2910757 w 3539407"/>
                <a:gd name="connsiteY20-1842" fmla="*/ 3381375 h 4510088"/>
                <a:gd name="connsiteX21-1843" fmla="*/ 2863132 w 3539407"/>
                <a:gd name="connsiteY21-1844" fmla="*/ 3009900 h 4510088"/>
                <a:gd name="connsiteX22-1845" fmla="*/ 3072682 w 3539407"/>
                <a:gd name="connsiteY22-1846" fmla="*/ 2524125 h 4510088"/>
                <a:gd name="connsiteX23-1847" fmla="*/ 3501307 w 3539407"/>
                <a:gd name="connsiteY23-1848" fmla="*/ 1752600 h 4510088"/>
                <a:gd name="connsiteX24-1849" fmla="*/ 3539407 w 3539407"/>
                <a:gd name="connsiteY24-1850" fmla="*/ 1524000 h 4510088"/>
                <a:gd name="connsiteX25-1851" fmla="*/ 3263182 w 3539407"/>
                <a:gd name="connsiteY25-1852" fmla="*/ 733425 h 4510088"/>
                <a:gd name="connsiteX26-1853" fmla="*/ 2558332 w 3539407"/>
                <a:gd name="connsiteY26-1854" fmla="*/ 161925 h 4510088"/>
                <a:gd name="connsiteX27-1855" fmla="*/ 1701082 w 3539407"/>
                <a:gd name="connsiteY27-1856" fmla="*/ 0 h 4510088"/>
                <a:gd name="connsiteX28-1857" fmla="*/ 1015282 w 3539407"/>
                <a:gd name="connsiteY28-1858" fmla="*/ 142875 h 4510088"/>
                <a:gd name="connsiteX29-1859" fmla="*/ 691432 w 3539407"/>
                <a:gd name="connsiteY29-1860" fmla="*/ 333375 h 4510088"/>
                <a:gd name="connsiteX0-1861" fmla="*/ 691432 w 3539407"/>
                <a:gd name="connsiteY0-1862" fmla="*/ 333375 h 4510088"/>
                <a:gd name="connsiteX1-1863" fmla="*/ 272332 w 3539407"/>
                <a:gd name="connsiteY1-1864" fmla="*/ 866775 h 4510088"/>
                <a:gd name="connsiteX2-1865" fmla="*/ 177082 w 3539407"/>
                <a:gd name="connsiteY2-1866" fmla="*/ 1343025 h 4510088"/>
                <a:gd name="connsiteX3-1867" fmla="*/ 177082 w 3539407"/>
                <a:gd name="connsiteY3-1868" fmla="*/ 1600200 h 4510088"/>
                <a:gd name="connsiteX4-1869" fmla="*/ 272332 w 3539407"/>
                <a:gd name="connsiteY4-1870" fmla="*/ 1771650 h 4510088"/>
                <a:gd name="connsiteX5-1871" fmla="*/ 272332 w 3539407"/>
                <a:gd name="connsiteY5-1872" fmla="*/ 1885950 h 4510088"/>
                <a:gd name="connsiteX6-1873" fmla="*/ 15157 w 3539407"/>
                <a:gd name="connsiteY6-1874" fmla="*/ 2438400 h 4510088"/>
                <a:gd name="connsiteX7-1875" fmla="*/ 38970 w 3539407"/>
                <a:gd name="connsiteY7-1876" fmla="*/ 2576513 h 4510088"/>
                <a:gd name="connsiteX8-1877" fmla="*/ 234232 w 3539407"/>
                <a:gd name="connsiteY8-1878" fmla="*/ 2609850 h 4510088"/>
                <a:gd name="connsiteX9-1879" fmla="*/ 210420 w 3539407"/>
                <a:gd name="connsiteY9-1880" fmla="*/ 2867025 h 4510088"/>
                <a:gd name="connsiteX10-1881" fmla="*/ 319957 w 3539407"/>
                <a:gd name="connsiteY10-1882" fmla="*/ 2957512 h 4510088"/>
                <a:gd name="connsiteX11-1883" fmla="*/ 296145 w 3539407"/>
                <a:gd name="connsiteY11-1884" fmla="*/ 3086100 h 4510088"/>
                <a:gd name="connsiteX12-1885" fmla="*/ 410445 w 3539407"/>
                <a:gd name="connsiteY12-1886" fmla="*/ 3252788 h 4510088"/>
                <a:gd name="connsiteX13-1887" fmla="*/ 367582 w 3539407"/>
                <a:gd name="connsiteY13-1888" fmla="*/ 3509963 h 4510088"/>
                <a:gd name="connsiteX14-1889" fmla="*/ 572369 w 3539407"/>
                <a:gd name="connsiteY14-1890" fmla="*/ 3652838 h 4510088"/>
                <a:gd name="connsiteX15-1891" fmla="*/ 1072432 w 3539407"/>
                <a:gd name="connsiteY15-1892" fmla="*/ 3624263 h 4510088"/>
                <a:gd name="connsiteX16-1893" fmla="*/ 1291507 w 3539407"/>
                <a:gd name="connsiteY16-1894" fmla="*/ 3690937 h 4510088"/>
                <a:gd name="connsiteX17-1895" fmla="*/ 1696319 w 3539407"/>
                <a:gd name="connsiteY17-1896" fmla="*/ 4510088 h 4510088"/>
                <a:gd name="connsiteX18-1897" fmla="*/ 2315444 w 3539407"/>
                <a:gd name="connsiteY18-1898" fmla="*/ 3719513 h 4510088"/>
                <a:gd name="connsiteX19-1899" fmla="*/ 2720257 w 3539407"/>
                <a:gd name="connsiteY19-1900" fmla="*/ 3429000 h 4510088"/>
                <a:gd name="connsiteX20-1901" fmla="*/ 2910757 w 3539407"/>
                <a:gd name="connsiteY20-1902" fmla="*/ 3381375 h 4510088"/>
                <a:gd name="connsiteX21-1903" fmla="*/ 2877419 w 3539407"/>
                <a:gd name="connsiteY21-1904" fmla="*/ 3024187 h 4510088"/>
                <a:gd name="connsiteX22-1905" fmla="*/ 3072682 w 3539407"/>
                <a:gd name="connsiteY22-1906" fmla="*/ 2524125 h 4510088"/>
                <a:gd name="connsiteX23-1907" fmla="*/ 3501307 w 3539407"/>
                <a:gd name="connsiteY23-1908" fmla="*/ 1752600 h 4510088"/>
                <a:gd name="connsiteX24-1909" fmla="*/ 3539407 w 3539407"/>
                <a:gd name="connsiteY24-1910" fmla="*/ 1524000 h 4510088"/>
                <a:gd name="connsiteX25-1911" fmla="*/ 3263182 w 3539407"/>
                <a:gd name="connsiteY25-1912" fmla="*/ 733425 h 4510088"/>
                <a:gd name="connsiteX26-1913" fmla="*/ 2558332 w 3539407"/>
                <a:gd name="connsiteY26-1914" fmla="*/ 161925 h 4510088"/>
                <a:gd name="connsiteX27-1915" fmla="*/ 1701082 w 3539407"/>
                <a:gd name="connsiteY27-1916" fmla="*/ 0 h 4510088"/>
                <a:gd name="connsiteX28-1917" fmla="*/ 1015282 w 3539407"/>
                <a:gd name="connsiteY28-1918" fmla="*/ 142875 h 4510088"/>
                <a:gd name="connsiteX29-1919" fmla="*/ 691432 w 3539407"/>
                <a:gd name="connsiteY29-1920" fmla="*/ 333375 h 4510088"/>
                <a:gd name="connsiteX0-1921" fmla="*/ 691432 w 3539407"/>
                <a:gd name="connsiteY0-1922" fmla="*/ 333375 h 4510088"/>
                <a:gd name="connsiteX1-1923" fmla="*/ 272332 w 3539407"/>
                <a:gd name="connsiteY1-1924" fmla="*/ 866775 h 4510088"/>
                <a:gd name="connsiteX2-1925" fmla="*/ 177082 w 3539407"/>
                <a:gd name="connsiteY2-1926" fmla="*/ 1343025 h 4510088"/>
                <a:gd name="connsiteX3-1927" fmla="*/ 177082 w 3539407"/>
                <a:gd name="connsiteY3-1928" fmla="*/ 1600200 h 4510088"/>
                <a:gd name="connsiteX4-1929" fmla="*/ 272332 w 3539407"/>
                <a:gd name="connsiteY4-1930" fmla="*/ 1771650 h 4510088"/>
                <a:gd name="connsiteX5-1931" fmla="*/ 272332 w 3539407"/>
                <a:gd name="connsiteY5-1932" fmla="*/ 1885950 h 4510088"/>
                <a:gd name="connsiteX6-1933" fmla="*/ 15157 w 3539407"/>
                <a:gd name="connsiteY6-1934" fmla="*/ 2438400 h 4510088"/>
                <a:gd name="connsiteX7-1935" fmla="*/ 38970 w 3539407"/>
                <a:gd name="connsiteY7-1936" fmla="*/ 2576513 h 4510088"/>
                <a:gd name="connsiteX8-1937" fmla="*/ 234232 w 3539407"/>
                <a:gd name="connsiteY8-1938" fmla="*/ 2609850 h 4510088"/>
                <a:gd name="connsiteX9-1939" fmla="*/ 210420 w 3539407"/>
                <a:gd name="connsiteY9-1940" fmla="*/ 2867025 h 4510088"/>
                <a:gd name="connsiteX10-1941" fmla="*/ 319957 w 3539407"/>
                <a:gd name="connsiteY10-1942" fmla="*/ 2957512 h 4510088"/>
                <a:gd name="connsiteX11-1943" fmla="*/ 296145 w 3539407"/>
                <a:gd name="connsiteY11-1944" fmla="*/ 3086100 h 4510088"/>
                <a:gd name="connsiteX12-1945" fmla="*/ 410445 w 3539407"/>
                <a:gd name="connsiteY12-1946" fmla="*/ 3252788 h 4510088"/>
                <a:gd name="connsiteX13-1947" fmla="*/ 367582 w 3539407"/>
                <a:gd name="connsiteY13-1948" fmla="*/ 3509963 h 4510088"/>
                <a:gd name="connsiteX14-1949" fmla="*/ 572369 w 3539407"/>
                <a:gd name="connsiteY14-1950" fmla="*/ 3652838 h 4510088"/>
                <a:gd name="connsiteX15-1951" fmla="*/ 1072432 w 3539407"/>
                <a:gd name="connsiteY15-1952" fmla="*/ 3624263 h 4510088"/>
                <a:gd name="connsiteX16-1953" fmla="*/ 1291507 w 3539407"/>
                <a:gd name="connsiteY16-1954" fmla="*/ 3690937 h 4510088"/>
                <a:gd name="connsiteX17-1955" fmla="*/ 1696319 w 3539407"/>
                <a:gd name="connsiteY17-1956" fmla="*/ 4510088 h 4510088"/>
                <a:gd name="connsiteX18-1957" fmla="*/ 2315444 w 3539407"/>
                <a:gd name="connsiteY18-1958" fmla="*/ 3719513 h 4510088"/>
                <a:gd name="connsiteX19-1959" fmla="*/ 2720257 w 3539407"/>
                <a:gd name="connsiteY19-1960" fmla="*/ 3429000 h 4510088"/>
                <a:gd name="connsiteX20-1961" fmla="*/ 2910757 w 3539407"/>
                <a:gd name="connsiteY20-1962" fmla="*/ 3381375 h 4510088"/>
                <a:gd name="connsiteX21-1963" fmla="*/ 2877419 w 3539407"/>
                <a:gd name="connsiteY21-1964" fmla="*/ 3024187 h 4510088"/>
                <a:gd name="connsiteX22-1965" fmla="*/ 3072682 w 3539407"/>
                <a:gd name="connsiteY22-1966" fmla="*/ 2524125 h 4510088"/>
                <a:gd name="connsiteX23-1967" fmla="*/ 3501307 w 3539407"/>
                <a:gd name="connsiteY23-1968" fmla="*/ 1752600 h 4510088"/>
                <a:gd name="connsiteX24-1969" fmla="*/ 3539407 w 3539407"/>
                <a:gd name="connsiteY24-1970" fmla="*/ 1524000 h 4510088"/>
                <a:gd name="connsiteX25-1971" fmla="*/ 3263182 w 3539407"/>
                <a:gd name="connsiteY25-1972" fmla="*/ 733425 h 4510088"/>
                <a:gd name="connsiteX26-1973" fmla="*/ 2558332 w 3539407"/>
                <a:gd name="connsiteY26-1974" fmla="*/ 161925 h 4510088"/>
                <a:gd name="connsiteX27-1975" fmla="*/ 1701082 w 3539407"/>
                <a:gd name="connsiteY27-1976" fmla="*/ 0 h 4510088"/>
                <a:gd name="connsiteX28-1977" fmla="*/ 1015282 w 3539407"/>
                <a:gd name="connsiteY28-1978" fmla="*/ 142875 h 4510088"/>
                <a:gd name="connsiteX29-1979" fmla="*/ 691432 w 3539407"/>
                <a:gd name="connsiteY29-1980" fmla="*/ 333375 h 4510088"/>
                <a:gd name="connsiteX0-1981" fmla="*/ 691432 w 3539407"/>
                <a:gd name="connsiteY0-1982" fmla="*/ 333375 h 4510088"/>
                <a:gd name="connsiteX1-1983" fmla="*/ 272332 w 3539407"/>
                <a:gd name="connsiteY1-1984" fmla="*/ 866775 h 4510088"/>
                <a:gd name="connsiteX2-1985" fmla="*/ 177082 w 3539407"/>
                <a:gd name="connsiteY2-1986" fmla="*/ 1343025 h 4510088"/>
                <a:gd name="connsiteX3-1987" fmla="*/ 177082 w 3539407"/>
                <a:gd name="connsiteY3-1988" fmla="*/ 1600200 h 4510088"/>
                <a:gd name="connsiteX4-1989" fmla="*/ 272332 w 3539407"/>
                <a:gd name="connsiteY4-1990" fmla="*/ 1771650 h 4510088"/>
                <a:gd name="connsiteX5-1991" fmla="*/ 272332 w 3539407"/>
                <a:gd name="connsiteY5-1992" fmla="*/ 1885950 h 4510088"/>
                <a:gd name="connsiteX6-1993" fmla="*/ 15157 w 3539407"/>
                <a:gd name="connsiteY6-1994" fmla="*/ 2438400 h 4510088"/>
                <a:gd name="connsiteX7-1995" fmla="*/ 38970 w 3539407"/>
                <a:gd name="connsiteY7-1996" fmla="*/ 2576513 h 4510088"/>
                <a:gd name="connsiteX8-1997" fmla="*/ 234232 w 3539407"/>
                <a:gd name="connsiteY8-1998" fmla="*/ 2609850 h 4510088"/>
                <a:gd name="connsiteX9-1999" fmla="*/ 210420 w 3539407"/>
                <a:gd name="connsiteY9-2000" fmla="*/ 2867025 h 4510088"/>
                <a:gd name="connsiteX10-2001" fmla="*/ 319957 w 3539407"/>
                <a:gd name="connsiteY10-2002" fmla="*/ 2957512 h 4510088"/>
                <a:gd name="connsiteX11-2003" fmla="*/ 296145 w 3539407"/>
                <a:gd name="connsiteY11-2004" fmla="*/ 3086100 h 4510088"/>
                <a:gd name="connsiteX12-2005" fmla="*/ 410445 w 3539407"/>
                <a:gd name="connsiteY12-2006" fmla="*/ 3252788 h 4510088"/>
                <a:gd name="connsiteX13-2007" fmla="*/ 367582 w 3539407"/>
                <a:gd name="connsiteY13-2008" fmla="*/ 3509963 h 4510088"/>
                <a:gd name="connsiteX14-2009" fmla="*/ 572369 w 3539407"/>
                <a:gd name="connsiteY14-2010" fmla="*/ 3652838 h 4510088"/>
                <a:gd name="connsiteX15-2011" fmla="*/ 1072432 w 3539407"/>
                <a:gd name="connsiteY15-2012" fmla="*/ 3624263 h 4510088"/>
                <a:gd name="connsiteX16-2013" fmla="*/ 1291507 w 3539407"/>
                <a:gd name="connsiteY16-2014" fmla="*/ 3690937 h 4510088"/>
                <a:gd name="connsiteX17-2015" fmla="*/ 1696319 w 3539407"/>
                <a:gd name="connsiteY17-2016" fmla="*/ 4510088 h 4510088"/>
                <a:gd name="connsiteX18-2017" fmla="*/ 2315444 w 3539407"/>
                <a:gd name="connsiteY18-2018" fmla="*/ 3719513 h 4510088"/>
                <a:gd name="connsiteX19-2019" fmla="*/ 2720257 w 3539407"/>
                <a:gd name="connsiteY19-2020" fmla="*/ 3429000 h 4510088"/>
                <a:gd name="connsiteX20-2021" fmla="*/ 2910757 w 3539407"/>
                <a:gd name="connsiteY20-2022" fmla="*/ 3381375 h 4510088"/>
                <a:gd name="connsiteX21-2023" fmla="*/ 2877419 w 3539407"/>
                <a:gd name="connsiteY21-2024" fmla="*/ 3024187 h 4510088"/>
                <a:gd name="connsiteX22-2025" fmla="*/ 3072682 w 3539407"/>
                <a:gd name="connsiteY22-2026" fmla="*/ 2524125 h 4510088"/>
                <a:gd name="connsiteX23-2027" fmla="*/ 3501307 w 3539407"/>
                <a:gd name="connsiteY23-2028" fmla="*/ 1752600 h 4510088"/>
                <a:gd name="connsiteX24-2029" fmla="*/ 3539407 w 3539407"/>
                <a:gd name="connsiteY24-2030" fmla="*/ 1524000 h 4510088"/>
                <a:gd name="connsiteX25-2031" fmla="*/ 3263182 w 3539407"/>
                <a:gd name="connsiteY25-2032" fmla="*/ 733425 h 4510088"/>
                <a:gd name="connsiteX26-2033" fmla="*/ 2558332 w 3539407"/>
                <a:gd name="connsiteY26-2034" fmla="*/ 161925 h 4510088"/>
                <a:gd name="connsiteX27-2035" fmla="*/ 1701082 w 3539407"/>
                <a:gd name="connsiteY27-2036" fmla="*/ 0 h 4510088"/>
                <a:gd name="connsiteX28-2037" fmla="*/ 1015282 w 3539407"/>
                <a:gd name="connsiteY28-2038" fmla="*/ 142875 h 4510088"/>
                <a:gd name="connsiteX29-2039" fmla="*/ 691432 w 3539407"/>
                <a:gd name="connsiteY29-2040" fmla="*/ 333375 h 4510088"/>
                <a:gd name="connsiteX0-2041" fmla="*/ 691432 w 3539407"/>
                <a:gd name="connsiteY0-2042" fmla="*/ 333375 h 4510088"/>
                <a:gd name="connsiteX1-2043" fmla="*/ 272332 w 3539407"/>
                <a:gd name="connsiteY1-2044" fmla="*/ 866775 h 4510088"/>
                <a:gd name="connsiteX2-2045" fmla="*/ 177082 w 3539407"/>
                <a:gd name="connsiteY2-2046" fmla="*/ 1343025 h 4510088"/>
                <a:gd name="connsiteX3-2047" fmla="*/ 177082 w 3539407"/>
                <a:gd name="connsiteY3-2048" fmla="*/ 1600200 h 4510088"/>
                <a:gd name="connsiteX4-2049" fmla="*/ 272332 w 3539407"/>
                <a:gd name="connsiteY4-2050" fmla="*/ 1771650 h 4510088"/>
                <a:gd name="connsiteX5-2051" fmla="*/ 272332 w 3539407"/>
                <a:gd name="connsiteY5-2052" fmla="*/ 1885950 h 4510088"/>
                <a:gd name="connsiteX6-2053" fmla="*/ 15157 w 3539407"/>
                <a:gd name="connsiteY6-2054" fmla="*/ 2438400 h 4510088"/>
                <a:gd name="connsiteX7-2055" fmla="*/ 38970 w 3539407"/>
                <a:gd name="connsiteY7-2056" fmla="*/ 2576513 h 4510088"/>
                <a:gd name="connsiteX8-2057" fmla="*/ 234232 w 3539407"/>
                <a:gd name="connsiteY8-2058" fmla="*/ 2609850 h 4510088"/>
                <a:gd name="connsiteX9-2059" fmla="*/ 210420 w 3539407"/>
                <a:gd name="connsiteY9-2060" fmla="*/ 2867025 h 4510088"/>
                <a:gd name="connsiteX10-2061" fmla="*/ 319957 w 3539407"/>
                <a:gd name="connsiteY10-2062" fmla="*/ 2957512 h 4510088"/>
                <a:gd name="connsiteX11-2063" fmla="*/ 296145 w 3539407"/>
                <a:gd name="connsiteY11-2064" fmla="*/ 3086100 h 4510088"/>
                <a:gd name="connsiteX12-2065" fmla="*/ 410445 w 3539407"/>
                <a:gd name="connsiteY12-2066" fmla="*/ 3252788 h 4510088"/>
                <a:gd name="connsiteX13-2067" fmla="*/ 367582 w 3539407"/>
                <a:gd name="connsiteY13-2068" fmla="*/ 3509963 h 4510088"/>
                <a:gd name="connsiteX14-2069" fmla="*/ 572369 w 3539407"/>
                <a:gd name="connsiteY14-2070" fmla="*/ 3652838 h 4510088"/>
                <a:gd name="connsiteX15-2071" fmla="*/ 1072432 w 3539407"/>
                <a:gd name="connsiteY15-2072" fmla="*/ 3624263 h 4510088"/>
                <a:gd name="connsiteX16-2073" fmla="*/ 1291507 w 3539407"/>
                <a:gd name="connsiteY16-2074" fmla="*/ 3690937 h 4510088"/>
                <a:gd name="connsiteX17-2075" fmla="*/ 1696319 w 3539407"/>
                <a:gd name="connsiteY17-2076" fmla="*/ 4510088 h 4510088"/>
                <a:gd name="connsiteX18-2077" fmla="*/ 2315444 w 3539407"/>
                <a:gd name="connsiteY18-2078" fmla="*/ 3719513 h 4510088"/>
                <a:gd name="connsiteX19-2079" fmla="*/ 2720257 w 3539407"/>
                <a:gd name="connsiteY19-2080" fmla="*/ 3429000 h 4510088"/>
                <a:gd name="connsiteX20-2081" fmla="*/ 2910757 w 3539407"/>
                <a:gd name="connsiteY20-2082" fmla="*/ 3381375 h 4510088"/>
                <a:gd name="connsiteX21-2083" fmla="*/ 2877419 w 3539407"/>
                <a:gd name="connsiteY21-2084" fmla="*/ 3024187 h 4510088"/>
                <a:gd name="connsiteX22-2085" fmla="*/ 3072682 w 3539407"/>
                <a:gd name="connsiteY22-2086" fmla="*/ 2524125 h 4510088"/>
                <a:gd name="connsiteX23-2087" fmla="*/ 3501307 w 3539407"/>
                <a:gd name="connsiteY23-2088" fmla="*/ 1752600 h 4510088"/>
                <a:gd name="connsiteX24-2089" fmla="*/ 3539407 w 3539407"/>
                <a:gd name="connsiteY24-2090" fmla="*/ 1524000 h 4510088"/>
                <a:gd name="connsiteX25-2091" fmla="*/ 3263182 w 3539407"/>
                <a:gd name="connsiteY25-2092" fmla="*/ 733425 h 4510088"/>
                <a:gd name="connsiteX26-2093" fmla="*/ 2558332 w 3539407"/>
                <a:gd name="connsiteY26-2094" fmla="*/ 161925 h 4510088"/>
                <a:gd name="connsiteX27-2095" fmla="*/ 1701082 w 3539407"/>
                <a:gd name="connsiteY27-2096" fmla="*/ 0 h 4510088"/>
                <a:gd name="connsiteX28-2097" fmla="*/ 1015282 w 3539407"/>
                <a:gd name="connsiteY28-2098" fmla="*/ 142875 h 4510088"/>
                <a:gd name="connsiteX29-2099" fmla="*/ 691432 w 3539407"/>
                <a:gd name="connsiteY29-2100" fmla="*/ 333375 h 4510088"/>
                <a:gd name="connsiteX0-2101" fmla="*/ 691432 w 3539407"/>
                <a:gd name="connsiteY0-2102" fmla="*/ 333375 h 4510088"/>
                <a:gd name="connsiteX1-2103" fmla="*/ 272332 w 3539407"/>
                <a:gd name="connsiteY1-2104" fmla="*/ 866775 h 4510088"/>
                <a:gd name="connsiteX2-2105" fmla="*/ 177082 w 3539407"/>
                <a:gd name="connsiteY2-2106" fmla="*/ 1343025 h 4510088"/>
                <a:gd name="connsiteX3-2107" fmla="*/ 177082 w 3539407"/>
                <a:gd name="connsiteY3-2108" fmla="*/ 1600200 h 4510088"/>
                <a:gd name="connsiteX4-2109" fmla="*/ 272332 w 3539407"/>
                <a:gd name="connsiteY4-2110" fmla="*/ 1771650 h 4510088"/>
                <a:gd name="connsiteX5-2111" fmla="*/ 272332 w 3539407"/>
                <a:gd name="connsiteY5-2112" fmla="*/ 1885950 h 4510088"/>
                <a:gd name="connsiteX6-2113" fmla="*/ 15157 w 3539407"/>
                <a:gd name="connsiteY6-2114" fmla="*/ 2438400 h 4510088"/>
                <a:gd name="connsiteX7-2115" fmla="*/ 38970 w 3539407"/>
                <a:gd name="connsiteY7-2116" fmla="*/ 2576513 h 4510088"/>
                <a:gd name="connsiteX8-2117" fmla="*/ 234232 w 3539407"/>
                <a:gd name="connsiteY8-2118" fmla="*/ 2609850 h 4510088"/>
                <a:gd name="connsiteX9-2119" fmla="*/ 210420 w 3539407"/>
                <a:gd name="connsiteY9-2120" fmla="*/ 2867025 h 4510088"/>
                <a:gd name="connsiteX10-2121" fmla="*/ 319957 w 3539407"/>
                <a:gd name="connsiteY10-2122" fmla="*/ 2957512 h 4510088"/>
                <a:gd name="connsiteX11-2123" fmla="*/ 296145 w 3539407"/>
                <a:gd name="connsiteY11-2124" fmla="*/ 3086100 h 4510088"/>
                <a:gd name="connsiteX12-2125" fmla="*/ 410445 w 3539407"/>
                <a:gd name="connsiteY12-2126" fmla="*/ 3252788 h 4510088"/>
                <a:gd name="connsiteX13-2127" fmla="*/ 367582 w 3539407"/>
                <a:gd name="connsiteY13-2128" fmla="*/ 3509963 h 4510088"/>
                <a:gd name="connsiteX14-2129" fmla="*/ 572369 w 3539407"/>
                <a:gd name="connsiteY14-2130" fmla="*/ 3652838 h 4510088"/>
                <a:gd name="connsiteX15-2131" fmla="*/ 1072432 w 3539407"/>
                <a:gd name="connsiteY15-2132" fmla="*/ 3624263 h 4510088"/>
                <a:gd name="connsiteX16-2133" fmla="*/ 1291507 w 3539407"/>
                <a:gd name="connsiteY16-2134" fmla="*/ 3690937 h 4510088"/>
                <a:gd name="connsiteX17-2135" fmla="*/ 1696319 w 3539407"/>
                <a:gd name="connsiteY17-2136" fmla="*/ 4510088 h 4510088"/>
                <a:gd name="connsiteX18-2137" fmla="*/ 2315444 w 3539407"/>
                <a:gd name="connsiteY18-2138" fmla="*/ 3719513 h 4510088"/>
                <a:gd name="connsiteX19-2139" fmla="*/ 2720257 w 3539407"/>
                <a:gd name="connsiteY19-2140" fmla="*/ 3429000 h 4510088"/>
                <a:gd name="connsiteX20-2141" fmla="*/ 2910757 w 3539407"/>
                <a:gd name="connsiteY20-2142" fmla="*/ 3381375 h 4510088"/>
                <a:gd name="connsiteX21-2143" fmla="*/ 2877419 w 3539407"/>
                <a:gd name="connsiteY21-2144" fmla="*/ 3024187 h 4510088"/>
                <a:gd name="connsiteX22-2145" fmla="*/ 3072682 w 3539407"/>
                <a:gd name="connsiteY22-2146" fmla="*/ 2524125 h 4510088"/>
                <a:gd name="connsiteX23-2147" fmla="*/ 3501307 w 3539407"/>
                <a:gd name="connsiteY23-2148" fmla="*/ 1752600 h 4510088"/>
                <a:gd name="connsiteX24-2149" fmla="*/ 3539407 w 3539407"/>
                <a:gd name="connsiteY24-2150" fmla="*/ 1524000 h 4510088"/>
                <a:gd name="connsiteX25-2151" fmla="*/ 3263182 w 3539407"/>
                <a:gd name="connsiteY25-2152" fmla="*/ 733425 h 4510088"/>
                <a:gd name="connsiteX26-2153" fmla="*/ 2558332 w 3539407"/>
                <a:gd name="connsiteY26-2154" fmla="*/ 161925 h 4510088"/>
                <a:gd name="connsiteX27-2155" fmla="*/ 1701082 w 3539407"/>
                <a:gd name="connsiteY27-2156" fmla="*/ 0 h 4510088"/>
                <a:gd name="connsiteX28-2157" fmla="*/ 1015282 w 3539407"/>
                <a:gd name="connsiteY28-2158" fmla="*/ 142875 h 4510088"/>
                <a:gd name="connsiteX29-2159" fmla="*/ 691432 w 3539407"/>
                <a:gd name="connsiteY29-2160" fmla="*/ 333375 h 4510088"/>
                <a:gd name="connsiteX0-2161" fmla="*/ 691432 w 3539407"/>
                <a:gd name="connsiteY0-2162" fmla="*/ 333375 h 4510088"/>
                <a:gd name="connsiteX1-2163" fmla="*/ 272332 w 3539407"/>
                <a:gd name="connsiteY1-2164" fmla="*/ 866775 h 4510088"/>
                <a:gd name="connsiteX2-2165" fmla="*/ 177082 w 3539407"/>
                <a:gd name="connsiteY2-2166" fmla="*/ 1343025 h 4510088"/>
                <a:gd name="connsiteX3-2167" fmla="*/ 177082 w 3539407"/>
                <a:gd name="connsiteY3-2168" fmla="*/ 1600200 h 4510088"/>
                <a:gd name="connsiteX4-2169" fmla="*/ 272332 w 3539407"/>
                <a:gd name="connsiteY4-2170" fmla="*/ 1771650 h 4510088"/>
                <a:gd name="connsiteX5-2171" fmla="*/ 272332 w 3539407"/>
                <a:gd name="connsiteY5-2172" fmla="*/ 1885950 h 4510088"/>
                <a:gd name="connsiteX6-2173" fmla="*/ 15157 w 3539407"/>
                <a:gd name="connsiteY6-2174" fmla="*/ 2438400 h 4510088"/>
                <a:gd name="connsiteX7-2175" fmla="*/ 38970 w 3539407"/>
                <a:gd name="connsiteY7-2176" fmla="*/ 2576513 h 4510088"/>
                <a:gd name="connsiteX8-2177" fmla="*/ 234232 w 3539407"/>
                <a:gd name="connsiteY8-2178" fmla="*/ 2609850 h 4510088"/>
                <a:gd name="connsiteX9-2179" fmla="*/ 210420 w 3539407"/>
                <a:gd name="connsiteY9-2180" fmla="*/ 2867025 h 4510088"/>
                <a:gd name="connsiteX10-2181" fmla="*/ 319957 w 3539407"/>
                <a:gd name="connsiteY10-2182" fmla="*/ 2957512 h 4510088"/>
                <a:gd name="connsiteX11-2183" fmla="*/ 296145 w 3539407"/>
                <a:gd name="connsiteY11-2184" fmla="*/ 3086100 h 4510088"/>
                <a:gd name="connsiteX12-2185" fmla="*/ 410445 w 3539407"/>
                <a:gd name="connsiteY12-2186" fmla="*/ 3252788 h 4510088"/>
                <a:gd name="connsiteX13-2187" fmla="*/ 367582 w 3539407"/>
                <a:gd name="connsiteY13-2188" fmla="*/ 3509963 h 4510088"/>
                <a:gd name="connsiteX14-2189" fmla="*/ 572369 w 3539407"/>
                <a:gd name="connsiteY14-2190" fmla="*/ 3652838 h 4510088"/>
                <a:gd name="connsiteX15-2191" fmla="*/ 1072432 w 3539407"/>
                <a:gd name="connsiteY15-2192" fmla="*/ 3624263 h 4510088"/>
                <a:gd name="connsiteX16-2193" fmla="*/ 1291507 w 3539407"/>
                <a:gd name="connsiteY16-2194" fmla="*/ 3690937 h 4510088"/>
                <a:gd name="connsiteX17-2195" fmla="*/ 1696319 w 3539407"/>
                <a:gd name="connsiteY17-2196" fmla="*/ 4510088 h 4510088"/>
                <a:gd name="connsiteX18-2197" fmla="*/ 2315444 w 3539407"/>
                <a:gd name="connsiteY18-2198" fmla="*/ 3719513 h 4510088"/>
                <a:gd name="connsiteX19-2199" fmla="*/ 2720257 w 3539407"/>
                <a:gd name="connsiteY19-2200" fmla="*/ 3429000 h 4510088"/>
                <a:gd name="connsiteX20-2201" fmla="*/ 2910757 w 3539407"/>
                <a:gd name="connsiteY20-2202" fmla="*/ 3381375 h 4510088"/>
                <a:gd name="connsiteX21-2203" fmla="*/ 2877419 w 3539407"/>
                <a:gd name="connsiteY21-2204" fmla="*/ 3024187 h 4510088"/>
                <a:gd name="connsiteX22-2205" fmla="*/ 3072682 w 3539407"/>
                <a:gd name="connsiteY22-2206" fmla="*/ 2524125 h 4510088"/>
                <a:gd name="connsiteX23-2207" fmla="*/ 3501307 w 3539407"/>
                <a:gd name="connsiteY23-2208" fmla="*/ 1752600 h 4510088"/>
                <a:gd name="connsiteX24-2209" fmla="*/ 3539407 w 3539407"/>
                <a:gd name="connsiteY24-2210" fmla="*/ 1524000 h 4510088"/>
                <a:gd name="connsiteX25-2211" fmla="*/ 3263182 w 3539407"/>
                <a:gd name="connsiteY25-2212" fmla="*/ 733425 h 4510088"/>
                <a:gd name="connsiteX26-2213" fmla="*/ 2558332 w 3539407"/>
                <a:gd name="connsiteY26-2214" fmla="*/ 161925 h 4510088"/>
                <a:gd name="connsiteX27-2215" fmla="*/ 1701082 w 3539407"/>
                <a:gd name="connsiteY27-2216" fmla="*/ 0 h 4510088"/>
                <a:gd name="connsiteX28-2217" fmla="*/ 1015282 w 3539407"/>
                <a:gd name="connsiteY28-2218" fmla="*/ 142875 h 4510088"/>
                <a:gd name="connsiteX29-2219" fmla="*/ 691432 w 3539407"/>
                <a:gd name="connsiteY29-2220" fmla="*/ 333375 h 4510088"/>
                <a:gd name="connsiteX0-2221" fmla="*/ 691432 w 3558457"/>
                <a:gd name="connsiteY0-2222" fmla="*/ 333375 h 4510088"/>
                <a:gd name="connsiteX1-2223" fmla="*/ 272332 w 3558457"/>
                <a:gd name="connsiteY1-2224" fmla="*/ 866775 h 4510088"/>
                <a:gd name="connsiteX2-2225" fmla="*/ 177082 w 3558457"/>
                <a:gd name="connsiteY2-2226" fmla="*/ 1343025 h 4510088"/>
                <a:gd name="connsiteX3-2227" fmla="*/ 177082 w 3558457"/>
                <a:gd name="connsiteY3-2228" fmla="*/ 1600200 h 4510088"/>
                <a:gd name="connsiteX4-2229" fmla="*/ 272332 w 3558457"/>
                <a:gd name="connsiteY4-2230" fmla="*/ 1771650 h 4510088"/>
                <a:gd name="connsiteX5-2231" fmla="*/ 272332 w 3558457"/>
                <a:gd name="connsiteY5-2232" fmla="*/ 1885950 h 4510088"/>
                <a:gd name="connsiteX6-2233" fmla="*/ 15157 w 3558457"/>
                <a:gd name="connsiteY6-2234" fmla="*/ 2438400 h 4510088"/>
                <a:gd name="connsiteX7-2235" fmla="*/ 38970 w 3558457"/>
                <a:gd name="connsiteY7-2236" fmla="*/ 2576513 h 4510088"/>
                <a:gd name="connsiteX8-2237" fmla="*/ 234232 w 3558457"/>
                <a:gd name="connsiteY8-2238" fmla="*/ 2609850 h 4510088"/>
                <a:gd name="connsiteX9-2239" fmla="*/ 210420 w 3558457"/>
                <a:gd name="connsiteY9-2240" fmla="*/ 2867025 h 4510088"/>
                <a:gd name="connsiteX10-2241" fmla="*/ 319957 w 3558457"/>
                <a:gd name="connsiteY10-2242" fmla="*/ 2957512 h 4510088"/>
                <a:gd name="connsiteX11-2243" fmla="*/ 296145 w 3558457"/>
                <a:gd name="connsiteY11-2244" fmla="*/ 3086100 h 4510088"/>
                <a:gd name="connsiteX12-2245" fmla="*/ 410445 w 3558457"/>
                <a:gd name="connsiteY12-2246" fmla="*/ 3252788 h 4510088"/>
                <a:gd name="connsiteX13-2247" fmla="*/ 367582 w 3558457"/>
                <a:gd name="connsiteY13-2248" fmla="*/ 3509963 h 4510088"/>
                <a:gd name="connsiteX14-2249" fmla="*/ 572369 w 3558457"/>
                <a:gd name="connsiteY14-2250" fmla="*/ 3652838 h 4510088"/>
                <a:gd name="connsiteX15-2251" fmla="*/ 1072432 w 3558457"/>
                <a:gd name="connsiteY15-2252" fmla="*/ 3624263 h 4510088"/>
                <a:gd name="connsiteX16-2253" fmla="*/ 1291507 w 3558457"/>
                <a:gd name="connsiteY16-2254" fmla="*/ 3690937 h 4510088"/>
                <a:gd name="connsiteX17-2255" fmla="*/ 1696319 w 3558457"/>
                <a:gd name="connsiteY17-2256" fmla="*/ 4510088 h 4510088"/>
                <a:gd name="connsiteX18-2257" fmla="*/ 2315444 w 3558457"/>
                <a:gd name="connsiteY18-2258" fmla="*/ 3719513 h 4510088"/>
                <a:gd name="connsiteX19-2259" fmla="*/ 2720257 w 3558457"/>
                <a:gd name="connsiteY19-2260" fmla="*/ 3429000 h 4510088"/>
                <a:gd name="connsiteX20-2261" fmla="*/ 2910757 w 3558457"/>
                <a:gd name="connsiteY20-2262" fmla="*/ 3381375 h 4510088"/>
                <a:gd name="connsiteX21-2263" fmla="*/ 2877419 w 3558457"/>
                <a:gd name="connsiteY21-2264" fmla="*/ 3024187 h 4510088"/>
                <a:gd name="connsiteX22-2265" fmla="*/ 3072682 w 3558457"/>
                <a:gd name="connsiteY22-2266" fmla="*/ 2524125 h 4510088"/>
                <a:gd name="connsiteX23-2267" fmla="*/ 3501307 w 3558457"/>
                <a:gd name="connsiteY23-2268" fmla="*/ 1752600 h 4510088"/>
                <a:gd name="connsiteX24-2269" fmla="*/ 3558457 w 3558457"/>
                <a:gd name="connsiteY24-2270" fmla="*/ 1524000 h 4510088"/>
                <a:gd name="connsiteX25-2271" fmla="*/ 3263182 w 3558457"/>
                <a:gd name="connsiteY25-2272" fmla="*/ 733425 h 4510088"/>
                <a:gd name="connsiteX26-2273" fmla="*/ 2558332 w 3558457"/>
                <a:gd name="connsiteY26-2274" fmla="*/ 161925 h 4510088"/>
                <a:gd name="connsiteX27-2275" fmla="*/ 1701082 w 3558457"/>
                <a:gd name="connsiteY27-2276" fmla="*/ 0 h 4510088"/>
                <a:gd name="connsiteX28-2277" fmla="*/ 1015282 w 3558457"/>
                <a:gd name="connsiteY28-2278" fmla="*/ 142875 h 4510088"/>
                <a:gd name="connsiteX29-2279" fmla="*/ 691432 w 3558457"/>
                <a:gd name="connsiteY29-2280" fmla="*/ 333375 h 4510088"/>
                <a:gd name="connsiteX0-2281" fmla="*/ 691432 w 3558457"/>
                <a:gd name="connsiteY0-2282" fmla="*/ 333375 h 4510088"/>
                <a:gd name="connsiteX1-2283" fmla="*/ 272332 w 3558457"/>
                <a:gd name="connsiteY1-2284" fmla="*/ 866775 h 4510088"/>
                <a:gd name="connsiteX2-2285" fmla="*/ 177082 w 3558457"/>
                <a:gd name="connsiteY2-2286" fmla="*/ 1343025 h 4510088"/>
                <a:gd name="connsiteX3-2287" fmla="*/ 177082 w 3558457"/>
                <a:gd name="connsiteY3-2288" fmla="*/ 1600200 h 4510088"/>
                <a:gd name="connsiteX4-2289" fmla="*/ 272332 w 3558457"/>
                <a:gd name="connsiteY4-2290" fmla="*/ 1771650 h 4510088"/>
                <a:gd name="connsiteX5-2291" fmla="*/ 272332 w 3558457"/>
                <a:gd name="connsiteY5-2292" fmla="*/ 1885950 h 4510088"/>
                <a:gd name="connsiteX6-2293" fmla="*/ 15157 w 3558457"/>
                <a:gd name="connsiteY6-2294" fmla="*/ 2438400 h 4510088"/>
                <a:gd name="connsiteX7-2295" fmla="*/ 38970 w 3558457"/>
                <a:gd name="connsiteY7-2296" fmla="*/ 2576513 h 4510088"/>
                <a:gd name="connsiteX8-2297" fmla="*/ 234232 w 3558457"/>
                <a:gd name="connsiteY8-2298" fmla="*/ 2609850 h 4510088"/>
                <a:gd name="connsiteX9-2299" fmla="*/ 210420 w 3558457"/>
                <a:gd name="connsiteY9-2300" fmla="*/ 2867025 h 4510088"/>
                <a:gd name="connsiteX10-2301" fmla="*/ 319957 w 3558457"/>
                <a:gd name="connsiteY10-2302" fmla="*/ 2957512 h 4510088"/>
                <a:gd name="connsiteX11-2303" fmla="*/ 296145 w 3558457"/>
                <a:gd name="connsiteY11-2304" fmla="*/ 3086100 h 4510088"/>
                <a:gd name="connsiteX12-2305" fmla="*/ 410445 w 3558457"/>
                <a:gd name="connsiteY12-2306" fmla="*/ 3252788 h 4510088"/>
                <a:gd name="connsiteX13-2307" fmla="*/ 367582 w 3558457"/>
                <a:gd name="connsiteY13-2308" fmla="*/ 3509963 h 4510088"/>
                <a:gd name="connsiteX14-2309" fmla="*/ 572369 w 3558457"/>
                <a:gd name="connsiteY14-2310" fmla="*/ 3652838 h 4510088"/>
                <a:gd name="connsiteX15-2311" fmla="*/ 1072432 w 3558457"/>
                <a:gd name="connsiteY15-2312" fmla="*/ 3624263 h 4510088"/>
                <a:gd name="connsiteX16-2313" fmla="*/ 1291507 w 3558457"/>
                <a:gd name="connsiteY16-2314" fmla="*/ 3690937 h 4510088"/>
                <a:gd name="connsiteX17-2315" fmla="*/ 1696319 w 3558457"/>
                <a:gd name="connsiteY17-2316" fmla="*/ 4510088 h 4510088"/>
                <a:gd name="connsiteX18-2317" fmla="*/ 2315444 w 3558457"/>
                <a:gd name="connsiteY18-2318" fmla="*/ 3719513 h 4510088"/>
                <a:gd name="connsiteX19-2319" fmla="*/ 2720257 w 3558457"/>
                <a:gd name="connsiteY19-2320" fmla="*/ 3429000 h 4510088"/>
                <a:gd name="connsiteX20-2321" fmla="*/ 2910757 w 3558457"/>
                <a:gd name="connsiteY20-2322" fmla="*/ 3381375 h 4510088"/>
                <a:gd name="connsiteX21-2323" fmla="*/ 2877419 w 3558457"/>
                <a:gd name="connsiteY21-2324" fmla="*/ 3024187 h 4510088"/>
                <a:gd name="connsiteX22-2325" fmla="*/ 3072682 w 3558457"/>
                <a:gd name="connsiteY22-2326" fmla="*/ 2524125 h 4510088"/>
                <a:gd name="connsiteX23-2327" fmla="*/ 3510832 w 3558457"/>
                <a:gd name="connsiteY23-2328" fmla="*/ 1752600 h 4510088"/>
                <a:gd name="connsiteX24-2329" fmla="*/ 3558457 w 3558457"/>
                <a:gd name="connsiteY24-2330" fmla="*/ 1524000 h 4510088"/>
                <a:gd name="connsiteX25-2331" fmla="*/ 3263182 w 3558457"/>
                <a:gd name="connsiteY25-2332" fmla="*/ 733425 h 4510088"/>
                <a:gd name="connsiteX26-2333" fmla="*/ 2558332 w 3558457"/>
                <a:gd name="connsiteY26-2334" fmla="*/ 161925 h 4510088"/>
                <a:gd name="connsiteX27-2335" fmla="*/ 1701082 w 3558457"/>
                <a:gd name="connsiteY27-2336" fmla="*/ 0 h 4510088"/>
                <a:gd name="connsiteX28-2337" fmla="*/ 1015282 w 3558457"/>
                <a:gd name="connsiteY28-2338" fmla="*/ 142875 h 4510088"/>
                <a:gd name="connsiteX29-2339" fmla="*/ 691432 w 3558457"/>
                <a:gd name="connsiteY29-2340" fmla="*/ 333375 h 4510088"/>
                <a:gd name="connsiteX0-2341" fmla="*/ 691432 w 3529882"/>
                <a:gd name="connsiteY0-2342" fmla="*/ 333375 h 4510088"/>
                <a:gd name="connsiteX1-2343" fmla="*/ 272332 w 3529882"/>
                <a:gd name="connsiteY1-2344" fmla="*/ 866775 h 4510088"/>
                <a:gd name="connsiteX2-2345" fmla="*/ 177082 w 3529882"/>
                <a:gd name="connsiteY2-2346" fmla="*/ 1343025 h 4510088"/>
                <a:gd name="connsiteX3-2347" fmla="*/ 177082 w 3529882"/>
                <a:gd name="connsiteY3-2348" fmla="*/ 1600200 h 4510088"/>
                <a:gd name="connsiteX4-2349" fmla="*/ 272332 w 3529882"/>
                <a:gd name="connsiteY4-2350" fmla="*/ 1771650 h 4510088"/>
                <a:gd name="connsiteX5-2351" fmla="*/ 272332 w 3529882"/>
                <a:gd name="connsiteY5-2352" fmla="*/ 1885950 h 4510088"/>
                <a:gd name="connsiteX6-2353" fmla="*/ 15157 w 3529882"/>
                <a:gd name="connsiteY6-2354" fmla="*/ 2438400 h 4510088"/>
                <a:gd name="connsiteX7-2355" fmla="*/ 38970 w 3529882"/>
                <a:gd name="connsiteY7-2356" fmla="*/ 2576513 h 4510088"/>
                <a:gd name="connsiteX8-2357" fmla="*/ 234232 w 3529882"/>
                <a:gd name="connsiteY8-2358" fmla="*/ 2609850 h 4510088"/>
                <a:gd name="connsiteX9-2359" fmla="*/ 210420 w 3529882"/>
                <a:gd name="connsiteY9-2360" fmla="*/ 2867025 h 4510088"/>
                <a:gd name="connsiteX10-2361" fmla="*/ 319957 w 3529882"/>
                <a:gd name="connsiteY10-2362" fmla="*/ 2957512 h 4510088"/>
                <a:gd name="connsiteX11-2363" fmla="*/ 296145 w 3529882"/>
                <a:gd name="connsiteY11-2364" fmla="*/ 3086100 h 4510088"/>
                <a:gd name="connsiteX12-2365" fmla="*/ 410445 w 3529882"/>
                <a:gd name="connsiteY12-2366" fmla="*/ 3252788 h 4510088"/>
                <a:gd name="connsiteX13-2367" fmla="*/ 367582 w 3529882"/>
                <a:gd name="connsiteY13-2368" fmla="*/ 3509963 h 4510088"/>
                <a:gd name="connsiteX14-2369" fmla="*/ 572369 w 3529882"/>
                <a:gd name="connsiteY14-2370" fmla="*/ 3652838 h 4510088"/>
                <a:gd name="connsiteX15-2371" fmla="*/ 1072432 w 3529882"/>
                <a:gd name="connsiteY15-2372" fmla="*/ 3624263 h 4510088"/>
                <a:gd name="connsiteX16-2373" fmla="*/ 1291507 w 3529882"/>
                <a:gd name="connsiteY16-2374" fmla="*/ 3690937 h 4510088"/>
                <a:gd name="connsiteX17-2375" fmla="*/ 1696319 w 3529882"/>
                <a:gd name="connsiteY17-2376" fmla="*/ 4510088 h 4510088"/>
                <a:gd name="connsiteX18-2377" fmla="*/ 2315444 w 3529882"/>
                <a:gd name="connsiteY18-2378" fmla="*/ 3719513 h 4510088"/>
                <a:gd name="connsiteX19-2379" fmla="*/ 2720257 w 3529882"/>
                <a:gd name="connsiteY19-2380" fmla="*/ 3429000 h 4510088"/>
                <a:gd name="connsiteX20-2381" fmla="*/ 2910757 w 3529882"/>
                <a:gd name="connsiteY20-2382" fmla="*/ 3381375 h 4510088"/>
                <a:gd name="connsiteX21-2383" fmla="*/ 2877419 w 3529882"/>
                <a:gd name="connsiteY21-2384" fmla="*/ 3024187 h 4510088"/>
                <a:gd name="connsiteX22-2385" fmla="*/ 3072682 w 3529882"/>
                <a:gd name="connsiteY22-2386" fmla="*/ 2524125 h 4510088"/>
                <a:gd name="connsiteX23-2387" fmla="*/ 3510832 w 3529882"/>
                <a:gd name="connsiteY23-2388" fmla="*/ 1752600 h 4510088"/>
                <a:gd name="connsiteX24-2389" fmla="*/ 3529882 w 3529882"/>
                <a:gd name="connsiteY24-2390" fmla="*/ 1514475 h 4510088"/>
                <a:gd name="connsiteX25-2391" fmla="*/ 3263182 w 3529882"/>
                <a:gd name="connsiteY25-2392" fmla="*/ 733425 h 4510088"/>
                <a:gd name="connsiteX26-2393" fmla="*/ 2558332 w 3529882"/>
                <a:gd name="connsiteY26-2394" fmla="*/ 161925 h 4510088"/>
                <a:gd name="connsiteX27-2395" fmla="*/ 1701082 w 3529882"/>
                <a:gd name="connsiteY27-2396" fmla="*/ 0 h 4510088"/>
                <a:gd name="connsiteX28-2397" fmla="*/ 1015282 w 3529882"/>
                <a:gd name="connsiteY28-2398" fmla="*/ 142875 h 4510088"/>
                <a:gd name="connsiteX29-2399" fmla="*/ 691432 w 3529882"/>
                <a:gd name="connsiteY29-2400" fmla="*/ 333375 h 4510088"/>
                <a:gd name="connsiteX0-2401" fmla="*/ 691432 w 3529882"/>
                <a:gd name="connsiteY0-2402" fmla="*/ 333375 h 4510088"/>
                <a:gd name="connsiteX1-2403" fmla="*/ 272332 w 3529882"/>
                <a:gd name="connsiteY1-2404" fmla="*/ 866775 h 4510088"/>
                <a:gd name="connsiteX2-2405" fmla="*/ 177082 w 3529882"/>
                <a:gd name="connsiteY2-2406" fmla="*/ 1343025 h 4510088"/>
                <a:gd name="connsiteX3-2407" fmla="*/ 177082 w 3529882"/>
                <a:gd name="connsiteY3-2408" fmla="*/ 1600200 h 4510088"/>
                <a:gd name="connsiteX4-2409" fmla="*/ 272332 w 3529882"/>
                <a:gd name="connsiteY4-2410" fmla="*/ 1771650 h 4510088"/>
                <a:gd name="connsiteX5-2411" fmla="*/ 272332 w 3529882"/>
                <a:gd name="connsiteY5-2412" fmla="*/ 1885950 h 4510088"/>
                <a:gd name="connsiteX6-2413" fmla="*/ 15157 w 3529882"/>
                <a:gd name="connsiteY6-2414" fmla="*/ 2438400 h 4510088"/>
                <a:gd name="connsiteX7-2415" fmla="*/ 38970 w 3529882"/>
                <a:gd name="connsiteY7-2416" fmla="*/ 2576513 h 4510088"/>
                <a:gd name="connsiteX8-2417" fmla="*/ 234232 w 3529882"/>
                <a:gd name="connsiteY8-2418" fmla="*/ 2609850 h 4510088"/>
                <a:gd name="connsiteX9-2419" fmla="*/ 210420 w 3529882"/>
                <a:gd name="connsiteY9-2420" fmla="*/ 2867025 h 4510088"/>
                <a:gd name="connsiteX10-2421" fmla="*/ 319957 w 3529882"/>
                <a:gd name="connsiteY10-2422" fmla="*/ 2957512 h 4510088"/>
                <a:gd name="connsiteX11-2423" fmla="*/ 296145 w 3529882"/>
                <a:gd name="connsiteY11-2424" fmla="*/ 3086100 h 4510088"/>
                <a:gd name="connsiteX12-2425" fmla="*/ 410445 w 3529882"/>
                <a:gd name="connsiteY12-2426" fmla="*/ 3252788 h 4510088"/>
                <a:gd name="connsiteX13-2427" fmla="*/ 367582 w 3529882"/>
                <a:gd name="connsiteY13-2428" fmla="*/ 3509963 h 4510088"/>
                <a:gd name="connsiteX14-2429" fmla="*/ 572369 w 3529882"/>
                <a:gd name="connsiteY14-2430" fmla="*/ 3652838 h 4510088"/>
                <a:gd name="connsiteX15-2431" fmla="*/ 1072432 w 3529882"/>
                <a:gd name="connsiteY15-2432" fmla="*/ 3624263 h 4510088"/>
                <a:gd name="connsiteX16-2433" fmla="*/ 1291507 w 3529882"/>
                <a:gd name="connsiteY16-2434" fmla="*/ 3690937 h 4510088"/>
                <a:gd name="connsiteX17-2435" fmla="*/ 1696319 w 3529882"/>
                <a:gd name="connsiteY17-2436" fmla="*/ 4510088 h 4510088"/>
                <a:gd name="connsiteX18-2437" fmla="*/ 2315444 w 3529882"/>
                <a:gd name="connsiteY18-2438" fmla="*/ 3719513 h 4510088"/>
                <a:gd name="connsiteX19-2439" fmla="*/ 2720257 w 3529882"/>
                <a:gd name="connsiteY19-2440" fmla="*/ 3429000 h 4510088"/>
                <a:gd name="connsiteX20-2441" fmla="*/ 2910757 w 3529882"/>
                <a:gd name="connsiteY20-2442" fmla="*/ 3381375 h 4510088"/>
                <a:gd name="connsiteX21-2443" fmla="*/ 2877419 w 3529882"/>
                <a:gd name="connsiteY21-2444" fmla="*/ 3024187 h 4510088"/>
                <a:gd name="connsiteX22-2445" fmla="*/ 3072682 w 3529882"/>
                <a:gd name="connsiteY22-2446" fmla="*/ 2524125 h 4510088"/>
                <a:gd name="connsiteX23-2447" fmla="*/ 3510832 w 3529882"/>
                <a:gd name="connsiteY23-2448" fmla="*/ 1752600 h 4510088"/>
                <a:gd name="connsiteX24-2449" fmla="*/ 3529882 w 3529882"/>
                <a:gd name="connsiteY24-2450" fmla="*/ 1514475 h 4510088"/>
                <a:gd name="connsiteX25-2451" fmla="*/ 3263182 w 3529882"/>
                <a:gd name="connsiteY25-2452" fmla="*/ 733425 h 4510088"/>
                <a:gd name="connsiteX26-2453" fmla="*/ 2558332 w 3529882"/>
                <a:gd name="connsiteY26-2454" fmla="*/ 161925 h 4510088"/>
                <a:gd name="connsiteX27-2455" fmla="*/ 1701082 w 3529882"/>
                <a:gd name="connsiteY27-2456" fmla="*/ 0 h 4510088"/>
                <a:gd name="connsiteX28-2457" fmla="*/ 1015282 w 3529882"/>
                <a:gd name="connsiteY28-2458" fmla="*/ 142875 h 4510088"/>
                <a:gd name="connsiteX29-2459" fmla="*/ 691432 w 3529882"/>
                <a:gd name="connsiteY29-2460" fmla="*/ 333375 h 4510088"/>
                <a:gd name="connsiteX0-2461" fmla="*/ 691432 w 3529882"/>
                <a:gd name="connsiteY0-2462" fmla="*/ 333375 h 4510088"/>
                <a:gd name="connsiteX1-2463" fmla="*/ 272332 w 3529882"/>
                <a:gd name="connsiteY1-2464" fmla="*/ 866775 h 4510088"/>
                <a:gd name="connsiteX2-2465" fmla="*/ 177082 w 3529882"/>
                <a:gd name="connsiteY2-2466" fmla="*/ 1343025 h 4510088"/>
                <a:gd name="connsiteX3-2467" fmla="*/ 177082 w 3529882"/>
                <a:gd name="connsiteY3-2468" fmla="*/ 1600200 h 4510088"/>
                <a:gd name="connsiteX4-2469" fmla="*/ 272332 w 3529882"/>
                <a:gd name="connsiteY4-2470" fmla="*/ 1771650 h 4510088"/>
                <a:gd name="connsiteX5-2471" fmla="*/ 272332 w 3529882"/>
                <a:gd name="connsiteY5-2472" fmla="*/ 1885950 h 4510088"/>
                <a:gd name="connsiteX6-2473" fmla="*/ 15157 w 3529882"/>
                <a:gd name="connsiteY6-2474" fmla="*/ 2438400 h 4510088"/>
                <a:gd name="connsiteX7-2475" fmla="*/ 38970 w 3529882"/>
                <a:gd name="connsiteY7-2476" fmla="*/ 2576513 h 4510088"/>
                <a:gd name="connsiteX8-2477" fmla="*/ 234232 w 3529882"/>
                <a:gd name="connsiteY8-2478" fmla="*/ 2609850 h 4510088"/>
                <a:gd name="connsiteX9-2479" fmla="*/ 210420 w 3529882"/>
                <a:gd name="connsiteY9-2480" fmla="*/ 2867025 h 4510088"/>
                <a:gd name="connsiteX10-2481" fmla="*/ 319957 w 3529882"/>
                <a:gd name="connsiteY10-2482" fmla="*/ 2957512 h 4510088"/>
                <a:gd name="connsiteX11-2483" fmla="*/ 296145 w 3529882"/>
                <a:gd name="connsiteY11-2484" fmla="*/ 3086100 h 4510088"/>
                <a:gd name="connsiteX12-2485" fmla="*/ 410445 w 3529882"/>
                <a:gd name="connsiteY12-2486" fmla="*/ 3252788 h 4510088"/>
                <a:gd name="connsiteX13-2487" fmla="*/ 367582 w 3529882"/>
                <a:gd name="connsiteY13-2488" fmla="*/ 3509963 h 4510088"/>
                <a:gd name="connsiteX14-2489" fmla="*/ 572369 w 3529882"/>
                <a:gd name="connsiteY14-2490" fmla="*/ 3652838 h 4510088"/>
                <a:gd name="connsiteX15-2491" fmla="*/ 1072432 w 3529882"/>
                <a:gd name="connsiteY15-2492" fmla="*/ 3624263 h 4510088"/>
                <a:gd name="connsiteX16-2493" fmla="*/ 1291507 w 3529882"/>
                <a:gd name="connsiteY16-2494" fmla="*/ 3690937 h 4510088"/>
                <a:gd name="connsiteX17-2495" fmla="*/ 1696319 w 3529882"/>
                <a:gd name="connsiteY17-2496" fmla="*/ 4510088 h 4510088"/>
                <a:gd name="connsiteX18-2497" fmla="*/ 2315444 w 3529882"/>
                <a:gd name="connsiteY18-2498" fmla="*/ 3719513 h 4510088"/>
                <a:gd name="connsiteX19-2499" fmla="*/ 2720257 w 3529882"/>
                <a:gd name="connsiteY19-2500" fmla="*/ 3429000 h 4510088"/>
                <a:gd name="connsiteX20-2501" fmla="*/ 2910757 w 3529882"/>
                <a:gd name="connsiteY20-2502" fmla="*/ 3381375 h 4510088"/>
                <a:gd name="connsiteX21-2503" fmla="*/ 2877419 w 3529882"/>
                <a:gd name="connsiteY21-2504" fmla="*/ 3024187 h 4510088"/>
                <a:gd name="connsiteX22-2505" fmla="*/ 3072682 w 3529882"/>
                <a:gd name="connsiteY22-2506" fmla="*/ 2524125 h 4510088"/>
                <a:gd name="connsiteX23-2507" fmla="*/ 3510832 w 3529882"/>
                <a:gd name="connsiteY23-2508" fmla="*/ 1752600 h 4510088"/>
                <a:gd name="connsiteX24-2509" fmla="*/ 3529882 w 3529882"/>
                <a:gd name="connsiteY24-2510" fmla="*/ 1514475 h 4510088"/>
                <a:gd name="connsiteX25-2511" fmla="*/ 3220320 w 3529882"/>
                <a:gd name="connsiteY25-2512" fmla="*/ 742950 h 4510088"/>
                <a:gd name="connsiteX26-2513" fmla="*/ 2558332 w 3529882"/>
                <a:gd name="connsiteY26-2514" fmla="*/ 161925 h 4510088"/>
                <a:gd name="connsiteX27-2515" fmla="*/ 1701082 w 3529882"/>
                <a:gd name="connsiteY27-2516" fmla="*/ 0 h 4510088"/>
                <a:gd name="connsiteX28-2517" fmla="*/ 1015282 w 3529882"/>
                <a:gd name="connsiteY28-2518" fmla="*/ 142875 h 4510088"/>
                <a:gd name="connsiteX29-2519" fmla="*/ 691432 w 3529882"/>
                <a:gd name="connsiteY29-2520" fmla="*/ 333375 h 4510088"/>
                <a:gd name="connsiteX0-2521" fmla="*/ 691432 w 3529882"/>
                <a:gd name="connsiteY0-2522" fmla="*/ 333375 h 4510088"/>
                <a:gd name="connsiteX1-2523" fmla="*/ 272332 w 3529882"/>
                <a:gd name="connsiteY1-2524" fmla="*/ 866775 h 4510088"/>
                <a:gd name="connsiteX2-2525" fmla="*/ 177082 w 3529882"/>
                <a:gd name="connsiteY2-2526" fmla="*/ 1343025 h 4510088"/>
                <a:gd name="connsiteX3-2527" fmla="*/ 177082 w 3529882"/>
                <a:gd name="connsiteY3-2528" fmla="*/ 1600200 h 4510088"/>
                <a:gd name="connsiteX4-2529" fmla="*/ 272332 w 3529882"/>
                <a:gd name="connsiteY4-2530" fmla="*/ 1771650 h 4510088"/>
                <a:gd name="connsiteX5-2531" fmla="*/ 272332 w 3529882"/>
                <a:gd name="connsiteY5-2532" fmla="*/ 1885950 h 4510088"/>
                <a:gd name="connsiteX6-2533" fmla="*/ 15157 w 3529882"/>
                <a:gd name="connsiteY6-2534" fmla="*/ 2438400 h 4510088"/>
                <a:gd name="connsiteX7-2535" fmla="*/ 38970 w 3529882"/>
                <a:gd name="connsiteY7-2536" fmla="*/ 2576513 h 4510088"/>
                <a:gd name="connsiteX8-2537" fmla="*/ 234232 w 3529882"/>
                <a:gd name="connsiteY8-2538" fmla="*/ 2609850 h 4510088"/>
                <a:gd name="connsiteX9-2539" fmla="*/ 210420 w 3529882"/>
                <a:gd name="connsiteY9-2540" fmla="*/ 2867025 h 4510088"/>
                <a:gd name="connsiteX10-2541" fmla="*/ 319957 w 3529882"/>
                <a:gd name="connsiteY10-2542" fmla="*/ 2957512 h 4510088"/>
                <a:gd name="connsiteX11-2543" fmla="*/ 296145 w 3529882"/>
                <a:gd name="connsiteY11-2544" fmla="*/ 3086100 h 4510088"/>
                <a:gd name="connsiteX12-2545" fmla="*/ 410445 w 3529882"/>
                <a:gd name="connsiteY12-2546" fmla="*/ 3252788 h 4510088"/>
                <a:gd name="connsiteX13-2547" fmla="*/ 367582 w 3529882"/>
                <a:gd name="connsiteY13-2548" fmla="*/ 3509963 h 4510088"/>
                <a:gd name="connsiteX14-2549" fmla="*/ 572369 w 3529882"/>
                <a:gd name="connsiteY14-2550" fmla="*/ 3652838 h 4510088"/>
                <a:gd name="connsiteX15-2551" fmla="*/ 1072432 w 3529882"/>
                <a:gd name="connsiteY15-2552" fmla="*/ 3624263 h 4510088"/>
                <a:gd name="connsiteX16-2553" fmla="*/ 1291507 w 3529882"/>
                <a:gd name="connsiteY16-2554" fmla="*/ 3690937 h 4510088"/>
                <a:gd name="connsiteX17-2555" fmla="*/ 1696319 w 3529882"/>
                <a:gd name="connsiteY17-2556" fmla="*/ 4510088 h 4510088"/>
                <a:gd name="connsiteX18-2557" fmla="*/ 2315444 w 3529882"/>
                <a:gd name="connsiteY18-2558" fmla="*/ 3719513 h 4510088"/>
                <a:gd name="connsiteX19-2559" fmla="*/ 2720257 w 3529882"/>
                <a:gd name="connsiteY19-2560" fmla="*/ 3429000 h 4510088"/>
                <a:gd name="connsiteX20-2561" fmla="*/ 2910757 w 3529882"/>
                <a:gd name="connsiteY20-2562" fmla="*/ 3381375 h 4510088"/>
                <a:gd name="connsiteX21-2563" fmla="*/ 2877419 w 3529882"/>
                <a:gd name="connsiteY21-2564" fmla="*/ 3024187 h 4510088"/>
                <a:gd name="connsiteX22-2565" fmla="*/ 3072682 w 3529882"/>
                <a:gd name="connsiteY22-2566" fmla="*/ 2524125 h 4510088"/>
                <a:gd name="connsiteX23-2567" fmla="*/ 3510832 w 3529882"/>
                <a:gd name="connsiteY23-2568" fmla="*/ 1752600 h 4510088"/>
                <a:gd name="connsiteX24-2569" fmla="*/ 3529882 w 3529882"/>
                <a:gd name="connsiteY24-2570" fmla="*/ 1514475 h 4510088"/>
                <a:gd name="connsiteX25-2571" fmla="*/ 3220320 w 3529882"/>
                <a:gd name="connsiteY25-2572" fmla="*/ 742950 h 4510088"/>
                <a:gd name="connsiteX26-2573" fmla="*/ 2558332 w 3529882"/>
                <a:gd name="connsiteY26-2574" fmla="*/ 161925 h 4510088"/>
                <a:gd name="connsiteX27-2575" fmla="*/ 1701082 w 3529882"/>
                <a:gd name="connsiteY27-2576" fmla="*/ 0 h 4510088"/>
                <a:gd name="connsiteX28-2577" fmla="*/ 1015282 w 3529882"/>
                <a:gd name="connsiteY28-2578" fmla="*/ 142875 h 4510088"/>
                <a:gd name="connsiteX29-2579" fmla="*/ 691432 w 3529882"/>
                <a:gd name="connsiteY29-2580" fmla="*/ 333375 h 4510088"/>
                <a:gd name="connsiteX0-2581" fmla="*/ 691432 w 3529882"/>
                <a:gd name="connsiteY0-2582" fmla="*/ 333375 h 4510088"/>
                <a:gd name="connsiteX1-2583" fmla="*/ 272332 w 3529882"/>
                <a:gd name="connsiteY1-2584" fmla="*/ 866775 h 4510088"/>
                <a:gd name="connsiteX2-2585" fmla="*/ 177082 w 3529882"/>
                <a:gd name="connsiteY2-2586" fmla="*/ 1343025 h 4510088"/>
                <a:gd name="connsiteX3-2587" fmla="*/ 177082 w 3529882"/>
                <a:gd name="connsiteY3-2588" fmla="*/ 1600200 h 4510088"/>
                <a:gd name="connsiteX4-2589" fmla="*/ 272332 w 3529882"/>
                <a:gd name="connsiteY4-2590" fmla="*/ 1771650 h 4510088"/>
                <a:gd name="connsiteX5-2591" fmla="*/ 272332 w 3529882"/>
                <a:gd name="connsiteY5-2592" fmla="*/ 1885950 h 4510088"/>
                <a:gd name="connsiteX6-2593" fmla="*/ 15157 w 3529882"/>
                <a:gd name="connsiteY6-2594" fmla="*/ 2438400 h 4510088"/>
                <a:gd name="connsiteX7-2595" fmla="*/ 38970 w 3529882"/>
                <a:gd name="connsiteY7-2596" fmla="*/ 2576513 h 4510088"/>
                <a:gd name="connsiteX8-2597" fmla="*/ 234232 w 3529882"/>
                <a:gd name="connsiteY8-2598" fmla="*/ 2609850 h 4510088"/>
                <a:gd name="connsiteX9-2599" fmla="*/ 210420 w 3529882"/>
                <a:gd name="connsiteY9-2600" fmla="*/ 2867025 h 4510088"/>
                <a:gd name="connsiteX10-2601" fmla="*/ 319957 w 3529882"/>
                <a:gd name="connsiteY10-2602" fmla="*/ 2957512 h 4510088"/>
                <a:gd name="connsiteX11-2603" fmla="*/ 296145 w 3529882"/>
                <a:gd name="connsiteY11-2604" fmla="*/ 3086100 h 4510088"/>
                <a:gd name="connsiteX12-2605" fmla="*/ 410445 w 3529882"/>
                <a:gd name="connsiteY12-2606" fmla="*/ 3252788 h 4510088"/>
                <a:gd name="connsiteX13-2607" fmla="*/ 367582 w 3529882"/>
                <a:gd name="connsiteY13-2608" fmla="*/ 3509963 h 4510088"/>
                <a:gd name="connsiteX14-2609" fmla="*/ 572369 w 3529882"/>
                <a:gd name="connsiteY14-2610" fmla="*/ 3652838 h 4510088"/>
                <a:gd name="connsiteX15-2611" fmla="*/ 1072432 w 3529882"/>
                <a:gd name="connsiteY15-2612" fmla="*/ 3624263 h 4510088"/>
                <a:gd name="connsiteX16-2613" fmla="*/ 1291507 w 3529882"/>
                <a:gd name="connsiteY16-2614" fmla="*/ 3690937 h 4510088"/>
                <a:gd name="connsiteX17-2615" fmla="*/ 1696319 w 3529882"/>
                <a:gd name="connsiteY17-2616" fmla="*/ 4510088 h 4510088"/>
                <a:gd name="connsiteX18-2617" fmla="*/ 2315444 w 3529882"/>
                <a:gd name="connsiteY18-2618" fmla="*/ 3719513 h 4510088"/>
                <a:gd name="connsiteX19-2619" fmla="*/ 2720257 w 3529882"/>
                <a:gd name="connsiteY19-2620" fmla="*/ 3429000 h 4510088"/>
                <a:gd name="connsiteX20-2621" fmla="*/ 2910757 w 3529882"/>
                <a:gd name="connsiteY20-2622" fmla="*/ 3381375 h 4510088"/>
                <a:gd name="connsiteX21-2623" fmla="*/ 2877419 w 3529882"/>
                <a:gd name="connsiteY21-2624" fmla="*/ 3024187 h 4510088"/>
                <a:gd name="connsiteX22-2625" fmla="*/ 3072682 w 3529882"/>
                <a:gd name="connsiteY22-2626" fmla="*/ 2524125 h 4510088"/>
                <a:gd name="connsiteX23-2627" fmla="*/ 3510832 w 3529882"/>
                <a:gd name="connsiteY23-2628" fmla="*/ 1752600 h 4510088"/>
                <a:gd name="connsiteX24-2629" fmla="*/ 3529882 w 3529882"/>
                <a:gd name="connsiteY24-2630" fmla="*/ 1514475 h 4510088"/>
                <a:gd name="connsiteX25-2631" fmla="*/ 3239370 w 3529882"/>
                <a:gd name="connsiteY25-2632" fmla="*/ 723900 h 4510088"/>
                <a:gd name="connsiteX26-2633" fmla="*/ 2558332 w 3529882"/>
                <a:gd name="connsiteY26-2634" fmla="*/ 161925 h 4510088"/>
                <a:gd name="connsiteX27-2635" fmla="*/ 1701082 w 3529882"/>
                <a:gd name="connsiteY27-2636" fmla="*/ 0 h 4510088"/>
                <a:gd name="connsiteX28-2637" fmla="*/ 1015282 w 3529882"/>
                <a:gd name="connsiteY28-2638" fmla="*/ 142875 h 4510088"/>
                <a:gd name="connsiteX29-2639" fmla="*/ 691432 w 3529882"/>
                <a:gd name="connsiteY29-2640" fmla="*/ 333375 h 4510088"/>
                <a:gd name="connsiteX0-2641" fmla="*/ 691432 w 3529882"/>
                <a:gd name="connsiteY0-2642" fmla="*/ 333375 h 4510088"/>
                <a:gd name="connsiteX1-2643" fmla="*/ 272332 w 3529882"/>
                <a:gd name="connsiteY1-2644" fmla="*/ 866775 h 4510088"/>
                <a:gd name="connsiteX2-2645" fmla="*/ 177082 w 3529882"/>
                <a:gd name="connsiteY2-2646" fmla="*/ 1343025 h 4510088"/>
                <a:gd name="connsiteX3-2647" fmla="*/ 177082 w 3529882"/>
                <a:gd name="connsiteY3-2648" fmla="*/ 1600200 h 4510088"/>
                <a:gd name="connsiteX4-2649" fmla="*/ 272332 w 3529882"/>
                <a:gd name="connsiteY4-2650" fmla="*/ 1771650 h 4510088"/>
                <a:gd name="connsiteX5-2651" fmla="*/ 272332 w 3529882"/>
                <a:gd name="connsiteY5-2652" fmla="*/ 1885950 h 4510088"/>
                <a:gd name="connsiteX6-2653" fmla="*/ 15157 w 3529882"/>
                <a:gd name="connsiteY6-2654" fmla="*/ 2438400 h 4510088"/>
                <a:gd name="connsiteX7-2655" fmla="*/ 38970 w 3529882"/>
                <a:gd name="connsiteY7-2656" fmla="*/ 2576513 h 4510088"/>
                <a:gd name="connsiteX8-2657" fmla="*/ 234232 w 3529882"/>
                <a:gd name="connsiteY8-2658" fmla="*/ 2609850 h 4510088"/>
                <a:gd name="connsiteX9-2659" fmla="*/ 210420 w 3529882"/>
                <a:gd name="connsiteY9-2660" fmla="*/ 2867025 h 4510088"/>
                <a:gd name="connsiteX10-2661" fmla="*/ 319957 w 3529882"/>
                <a:gd name="connsiteY10-2662" fmla="*/ 2957512 h 4510088"/>
                <a:gd name="connsiteX11-2663" fmla="*/ 296145 w 3529882"/>
                <a:gd name="connsiteY11-2664" fmla="*/ 3086100 h 4510088"/>
                <a:gd name="connsiteX12-2665" fmla="*/ 410445 w 3529882"/>
                <a:gd name="connsiteY12-2666" fmla="*/ 3252788 h 4510088"/>
                <a:gd name="connsiteX13-2667" fmla="*/ 367582 w 3529882"/>
                <a:gd name="connsiteY13-2668" fmla="*/ 3509963 h 4510088"/>
                <a:gd name="connsiteX14-2669" fmla="*/ 572369 w 3529882"/>
                <a:gd name="connsiteY14-2670" fmla="*/ 3652838 h 4510088"/>
                <a:gd name="connsiteX15-2671" fmla="*/ 1072432 w 3529882"/>
                <a:gd name="connsiteY15-2672" fmla="*/ 3624263 h 4510088"/>
                <a:gd name="connsiteX16-2673" fmla="*/ 1291507 w 3529882"/>
                <a:gd name="connsiteY16-2674" fmla="*/ 3690937 h 4510088"/>
                <a:gd name="connsiteX17-2675" fmla="*/ 1696319 w 3529882"/>
                <a:gd name="connsiteY17-2676" fmla="*/ 4510088 h 4510088"/>
                <a:gd name="connsiteX18-2677" fmla="*/ 2315444 w 3529882"/>
                <a:gd name="connsiteY18-2678" fmla="*/ 3719513 h 4510088"/>
                <a:gd name="connsiteX19-2679" fmla="*/ 2720257 w 3529882"/>
                <a:gd name="connsiteY19-2680" fmla="*/ 3429000 h 4510088"/>
                <a:gd name="connsiteX20-2681" fmla="*/ 2910757 w 3529882"/>
                <a:gd name="connsiteY20-2682" fmla="*/ 3381375 h 4510088"/>
                <a:gd name="connsiteX21-2683" fmla="*/ 2877419 w 3529882"/>
                <a:gd name="connsiteY21-2684" fmla="*/ 3024187 h 4510088"/>
                <a:gd name="connsiteX22-2685" fmla="*/ 3072682 w 3529882"/>
                <a:gd name="connsiteY22-2686" fmla="*/ 2524125 h 4510088"/>
                <a:gd name="connsiteX23-2687" fmla="*/ 3510832 w 3529882"/>
                <a:gd name="connsiteY23-2688" fmla="*/ 1752600 h 4510088"/>
                <a:gd name="connsiteX24-2689" fmla="*/ 3529882 w 3529882"/>
                <a:gd name="connsiteY24-2690" fmla="*/ 1514475 h 4510088"/>
                <a:gd name="connsiteX25-2691" fmla="*/ 3239370 w 3529882"/>
                <a:gd name="connsiteY25-2692" fmla="*/ 723900 h 4510088"/>
                <a:gd name="connsiteX26-2693" fmla="*/ 2558332 w 3529882"/>
                <a:gd name="connsiteY26-2694" fmla="*/ 161925 h 4510088"/>
                <a:gd name="connsiteX27-2695" fmla="*/ 1701082 w 3529882"/>
                <a:gd name="connsiteY27-2696" fmla="*/ 0 h 4510088"/>
                <a:gd name="connsiteX28-2697" fmla="*/ 1015282 w 3529882"/>
                <a:gd name="connsiteY28-2698" fmla="*/ 142875 h 4510088"/>
                <a:gd name="connsiteX29-2699" fmla="*/ 691432 w 3529882"/>
                <a:gd name="connsiteY29-2700" fmla="*/ 333375 h 4510088"/>
                <a:gd name="connsiteX0-2701" fmla="*/ 691432 w 3529882"/>
                <a:gd name="connsiteY0-2702" fmla="*/ 333375 h 4510088"/>
                <a:gd name="connsiteX1-2703" fmla="*/ 272332 w 3529882"/>
                <a:gd name="connsiteY1-2704" fmla="*/ 866775 h 4510088"/>
                <a:gd name="connsiteX2-2705" fmla="*/ 177082 w 3529882"/>
                <a:gd name="connsiteY2-2706" fmla="*/ 1343025 h 4510088"/>
                <a:gd name="connsiteX3-2707" fmla="*/ 177082 w 3529882"/>
                <a:gd name="connsiteY3-2708" fmla="*/ 1600200 h 4510088"/>
                <a:gd name="connsiteX4-2709" fmla="*/ 272332 w 3529882"/>
                <a:gd name="connsiteY4-2710" fmla="*/ 1771650 h 4510088"/>
                <a:gd name="connsiteX5-2711" fmla="*/ 272332 w 3529882"/>
                <a:gd name="connsiteY5-2712" fmla="*/ 1885950 h 4510088"/>
                <a:gd name="connsiteX6-2713" fmla="*/ 15157 w 3529882"/>
                <a:gd name="connsiteY6-2714" fmla="*/ 2438400 h 4510088"/>
                <a:gd name="connsiteX7-2715" fmla="*/ 38970 w 3529882"/>
                <a:gd name="connsiteY7-2716" fmla="*/ 2576513 h 4510088"/>
                <a:gd name="connsiteX8-2717" fmla="*/ 234232 w 3529882"/>
                <a:gd name="connsiteY8-2718" fmla="*/ 2609850 h 4510088"/>
                <a:gd name="connsiteX9-2719" fmla="*/ 210420 w 3529882"/>
                <a:gd name="connsiteY9-2720" fmla="*/ 2867025 h 4510088"/>
                <a:gd name="connsiteX10-2721" fmla="*/ 319957 w 3529882"/>
                <a:gd name="connsiteY10-2722" fmla="*/ 2957512 h 4510088"/>
                <a:gd name="connsiteX11-2723" fmla="*/ 296145 w 3529882"/>
                <a:gd name="connsiteY11-2724" fmla="*/ 3086100 h 4510088"/>
                <a:gd name="connsiteX12-2725" fmla="*/ 410445 w 3529882"/>
                <a:gd name="connsiteY12-2726" fmla="*/ 3252788 h 4510088"/>
                <a:gd name="connsiteX13-2727" fmla="*/ 367582 w 3529882"/>
                <a:gd name="connsiteY13-2728" fmla="*/ 3509963 h 4510088"/>
                <a:gd name="connsiteX14-2729" fmla="*/ 572369 w 3529882"/>
                <a:gd name="connsiteY14-2730" fmla="*/ 3652838 h 4510088"/>
                <a:gd name="connsiteX15-2731" fmla="*/ 1072432 w 3529882"/>
                <a:gd name="connsiteY15-2732" fmla="*/ 3624263 h 4510088"/>
                <a:gd name="connsiteX16-2733" fmla="*/ 1291507 w 3529882"/>
                <a:gd name="connsiteY16-2734" fmla="*/ 3690937 h 4510088"/>
                <a:gd name="connsiteX17-2735" fmla="*/ 1696319 w 3529882"/>
                <a:gd name="connsiteY17-2736" fmla="*/ 4510088 h 4510088"/>
                <a:gd name="connsiteX18-2737" fmla="*/ 2315444 w 3529882"/>
                <a:gd name="connsiteY18-2738" fmla="*/ 3719513 h 4510088"/>
                <a:gd name="connsiteX19-2739" fmla="*/ 2720257 w 3529882"/>
                <a:gd name="connsiteY19-2740" fmla="*/ 3429000 h 4510088"/>
                <a:gd name="connsiteX20-2741" fmla="*/ 2910757 w 3529882"/>
                <a:gd name="connsiteY20-2742" fmla="*/ 3381375 h 4510088"/>
                <a:gd name="connsiteX21-2743" fmla="*/ 2877419 w 3529882"/>
                <a:gd name="connsiteY21-2744" fmla="*/ 3024187 h 4510088"/>
                <a:gd name="connsiteX22-2745" fmla="*/ 3072682 w 3529882"/>
                <a:gd name="connsiteY22-2746" fmla="*/ 2524125 h 4510088"/>
                <a:gd name="connsiteX23-2747" fmla="*/ 3510832 w 3529882"/>
                <a:gd name="connsiteY23-2748" fmla="*/ 1752600 h 4510088"/>
                <a:gd name="connsiteX24-2749" fmla="*/ 3529882 w 3529882"/>
                <a:gd name="connsiteY24-2750" fmla="*/ 1514475 h 4510088"/>
                <a:gd name="connsiteX25-2751" fmla="*/ 3239370 w 3529882"/>
                <a:gd name="connsiteY25-2752" fmla="*/ 723900 h 4510088"/>
                <a:gd name="connsiteX26-2753" fmla="*/ 2582144 w 3529882"/>
                <a:gd name="connsiteY26-2754" fmla="*/ 190500 h 4510088"/>
                <a:gd name="connsiteX27-2755" fmla="*/ 1701082 w 3529882"/>
                <a:gd name="connsiteY27-2756" fmla="*/ 0 h 4510088"/>
                <a:gd name="connsiteX28-2757" fmla="*/ 1015282 w 3529882"/>
                <a:gd name="connsiteY28-2758" fmla="*/ 142875 h 4510088"/>
                <a:gd name="connsiteX29-2759" fmla="*/ 691432 w 3529882"/>
                <a:gd name="connsiteY29-2760" fmla="*/ 333375 h 4510088"/>
                <a:gd name="connsiteX0-2761" fmla="*/ 691432 w 3529882"/>
                <a:gd name="connsiteY0-2762" fmla="*/ 333375 h 4510088"/>
                <a:gd name="connsiteX1-2763" fmla="*/ 272332 w 3529882"/>
                <a:gd name="connsiteY1-2764" fmla="*/ 866775 h 4510088"/>
                <a:gd name="connsiteX2-2765" fmla="*/ 177082 w 3529882"/>
                <a:gd name="connsiteY2-2766" fmla="*/ 1343025 h 4510088"/>
                <a:gd name="connsiteX3-2767" fmla="*/ 177082 w 3529882"/>
                <a:gd name="connsiteY3-2768" fmla="*/ 1600200 h 4510088"/>
                <a:gd name="connsiteX4-2769" fmla="*/ 272332 w 3529882"/>
                <a:gd name="connsiteY4-2770" fmla="*/ 1771650 h 4510088"/>
                <a:gd name="connsiteX5-2771" fmla="*/ 272332 w 3529882"/>
                <a:gd name="connsiteY5-2772" fmla="*/ 1885950 h 4510088"/>
                <a:gd name="connsiteX6-2773" fmla="*/ 15157 w 3529882"/>
                <a:gd name="connsiteY6-2774" fmla="*/ 2438400 h 4510088"/>
                <a:gd name="connsiteX7-2775" fmla="*/ 38970 w 3529882"/>
                <a:gd name="connsiteY7-2776" fmla="*/ 2576513 h 4510088"/>
                <a:gd name="connsiteX8-2777" fmla="*/ 234232 w 3529882"/>
                <a:gd name="connsiteY8-2778" fmla="*/ 2609850 h 4510088"/>
                <a:gd name="connsiteX9-2779" fmla="*/ 210420 w 3529882"/>
                <a:gd name="connsiteY9-2780" fmla="*/ 2867025 h 4510088"/>
                <a:gd name="connsiteX10-2781" fmla="*/ 319957 w 3529882"/>
                <a:gd name="connsiteY10-2782" fmla="*/ 2957512 h 4510088"/>
                <a:gd name="connsiteX11-2783" fmla="*/ 296145 w 3529882"/>
                <a:gd name="connsiteY11-2784" fmla="*/ 3086100 h 4510088"/>
                <a:gd name="connsiteX12-2785" fmla="*/ 410445 w 3529882"/>
                <a:gd name="connsiteY12-2786" fmla="*/ 3252788 h 4510088"/>
                <a:gd name="connsiteX13-2787" fmla="*/ 367582 w 3529882"/>
                <a:gd name="connsiteY13-2788" fmla="*/ 3509963 h 4510088"/>
                <a:gd name="connsiteX14-2789" fmla="*/ 572369 w 3529882"/>
                <a:gd name="connsiteY14-2790" fmla="*/ 3652838 h 4510088"/>
                <a:gd name="connsiteX15-2791" fmla="*/ 1072432 w 3529882"/>
                <a:gd name="connsiteY15-2792" fmla="*/ 3624263 h 4510088"/>
                <a:gd name="connsiteX16-2793" fmla="*/ 1291507 w 3529882"/>
                <a:gd name="connsiteY16-2794" fmla="*/ 3690937 h 4510088"/>
                <a:gd name="connsiteX17-2795" fmla="*/ 1696319 w 3529882"/>
                <a:gd name="connsiteY17-2796" fmla="*/ 4510088 h 4510088"/>
                <a:gd name="connsiteX18-2797" fmla="*/ 2315444 w 3529882"/>
                <a:gd name="connsiteY18-2798" fmla="*/ 3719513 h 4510088"/>
                <a:gd name="connsiteX19-2799" fmla="*/ 2720257 w 3529882"/>
                <a:gd name="connsiteY19-2800" fmla="*/ 3429000 h 4510088"/>
                <a:gd name="connsiteX20-2801" fmla="*/ 2910757 w 3529882"/>
                <a:gd name="connsiteY20-2802" fmla="*/ 3381375 h 4510088"/>
                <a:gd name="connsiteX21-2803" fmla="*/ 2877419 w 3529882"/>
                <a:gd name="connsiteY21-2804" fmla="*/ 3024187 h 4510088"/>
                <a:gd name="connsiteX22-2805" fmla="*/ 3072682 w 3529882"/>
                <a:gd name="connsiteY22-2806" fmla="*/ 2524125 h 4510088"/>
                <a:gd name="connsiteX23-2807" fmla="*/ 3510832 w 3529882"/>
                <a:gd name="connsiteY23-2808" fmla="*/ 1752600 h 4510088"/>
                <a:gd name="connsiteX24-2809" fmla="*/ 3529882 w 3529882"/>
                <a:gd name="connsiteY24-2810" fmla="*/ 1514475 h 4510088"/>
                <a:gd name="connsiteX25-2811" fmla="*/ 3239370 w 3529882"/>
                <a:gd name="connsiteY25-2812" fmla="*/ 723900 h 4510088"/>
                <a:gd name="connsiteX26-2813" fmla="*/ 2582144 w 3529882"/>
                <a:gd name="connsiteY26-2814" fmla="*/ 190500 h 4510088"/>
                <a:gd name="connsiteX27-2815" fmla="*/ 1701082 w 3529882"/>
                <a:gd name="connsiteY27-2816" fmla="*/ 0 h 4510088"/>
                <a:gd name="connsiteX28-2817" fmla="*/ 1015282 w 3529882"/>
                <a:gd name="connsiteY28-2818" fmla="*/ 142875 h 4510088"/>
                <a:gd name="connsiteX29-2819" fmla="*/ 691432 w 3529882"/>
                <a:gd name="connsiteY29-2820" fmla="*/ 333375 h 4510088"/>
                <a:gd name="connsiteX0-2821" fmla="*/ 691432 w 3529882"/>
                <a:gd name="connsiteY0-2822" fmla="*/ 333375 h 4510088"/>
                <a:gd name="connsiteX1-2823" fmla="*/ 272332 w 3529882"/>
                <a:gd name="connsiteY1-2824" fmla="*/ 866775 h 4510088"/>
                <a:gd name="connsiteX2-2825" fmla="*/ 177082 w 3529882"/>
                <a:gd name="connsiteY2-2826" fmla="*/ 1343025 h 4510088"/>
                <a:gd name="connsiteX3-2827" fmla="*/ 177082 w 3529882"/>
                <a:gd name="connsiteY3-2828" fmla="*/ 1600200 h 4510088"/>
                <a:gd name="connsiteX4-2829" fmla="*/ 272332 w 3529882"/>
                <a:gd name="connsiteY4-2830" fmla="*/ 1771650 h 4510088"/>
                <a:gd name="connsiteX5-2831" fmla="*/ 272332 w 3529882"/>
                <a:gd name="connsiteY5-2832" fmla="*/ 1885950 h 4510088"/>
                <a:gd name="connsiteX6-2833" fmla="*/ 15157 w 3529882"/>
                <a:gd name="connsiteY6-2834" fmla="*/ 2438400 h 4510088"/>
                <a:gd name="connsiteX7-2835" fmla="*/ 38970 w 3529882"/>
                <a:gd name="connsiteY7-2836" fmla="*/ 2576513 h 4510088"/>
                <a:gd name="connsiteX8-2837" fmla="*/ 234232 w 3529882"/>
                <a:gd name="connsiteY8-2838" fmla="*/ 2609850 h 4510088"/>
                <a:gd name="connsiteX9-2839" fmla="*/ 210420 w 3529882"/>
                <a:gd name="connsiteY9-2840" fmla="*/ 2867025 h 4510088"/>
                <a:gd name="connsiteX10-2841" fmla="*/ 319957 w 3529882"/>
                <a:gd name="connsiteY10-2842" fmla="*/ 2957512 h 4510088"/>
                <a:gd name="connsiteX11-2843" fmla="*/ 296145 w 3529882"/>
                <a:gd name="connsiteY11-2844" fmla="*/ 3086100 h 4510088"/>
                <a:gd name="connsiteX12-2845" fmla="*/ 410445 w 3529882"/>
                <a:gd name="connsiteY12-2846" fmla="*/ 3252788 h 4510088"/>
                <a:gd name="connsiteX13-2847" fmla="*/ 367582 w 3529882"/>
                <a:gd name="connsiteY13-2848" fmla="*/ 3509963 h 4510088"/>
                <a:gd name="connsiteX14-2849" fmla="*/ 572369 w 3529882"/>
                <a:gd name="connsiteY14-2850" fmla="*/ 3652838 h 4510088"/>
                <a:gd name="connsiteX15-2851" fmla="*/ 1072432 w 3529882"/>
                <a:gd name="connsiteY15-2852" fmla="*/ 3624263 h 4510088"/>
                <a:gd name="connsiteX16-2853" fmla="*/ 1291507 w 3529882"/>
                <a:gd name="connsiteY16-2854" fmla="*/ 3690937 h 4510088"/>
                <a:gd name="connsiteX17-2855" fmla="*/ 1696319 w 3529882"/>
                <a:gd name="connsiteY17-2856" fmla="*/ 4510088 h 4510088"/>
                <a:gd name="connsiteX18-2857" fmla="*/ 2315444 w 3529882"/>
                <a:gd name="connsiteY18-2858" fmla="*/ 3719513 h 4510088"/>
                <a:gd name="connsiteX19-2859" fmla="*/ 2720257 w 3529882"/>
                <a:gd name="connsiteY19-2860" fmla="*/ 3429000 h 4510088"/>
                <a:gd name="connsiteX20-2861" fmla="*/ 2910757 w 3529882"/>
                <a:gd name="connsiteY20-2862" fmla="*/ 3381375 h 4510088"/>
                <a:gd name="connsiteX21-2863" fmla="*/ 2877419 w 3529882"/>
                <a:gd name="connsiteY21-2864" fmla="*/ 3024187 h 4510088"/>
                <a:gd name="connsiteX22-2865" fmla="*/ 3072682 w 3529882"/>
                <a:gd name="connsiteY22-2866" fmla="*/ 2524125 h 4510088"/>
                <a:gd name="connsiteX23-2867" fmla="*/ 3510832 w 3529882"/>
                <a:gd name="connsiteY23-2868" fmla="*/ 1752600 h 4510088"/>
                <a:gd name="connsiteX24-2869" fmla="*/ 3529882 w 3529882"/>
                <a:gd name="connsiteY24-2870" fmla="*/ 1514475 h 4510088"/>
                <a:gd name="connsiteX25-2871" fmla="*/ 3239370 w 3529882"/>
                <a:gd name="connsiteY25-2872" fmla="*/ 723900 h 4510088"/>
                <a:gd name="connsiteX26-2873" fmla="*/ 2582144 w 3529882"/>
                <a:gd name="connsiteY26-2874" fmla="*/ 190500 h 4510088"/>
                <a:gd name="connsiteX27-2875" fmla="*/ 1701082 w 3529882"/>
                <a:gd name="connsiteY27-2876" fmla="*/ 0 h 4510088"/>
                <a:gd name="connsiteX28-2877" fmla="*/ 1015282 w 3529882"/>
                <a:gd name="connsiteY28-2878" fmla="*/ 142875 h 4510088"/>
                <a:gd name="connsiteX29-2879" fmla="*/ 691432 w 3529882"/>
                <a:gd name="connsiteY29-2880" fmla="*/ 333375 h 4510088"/>
                <a:gd name="connsiteX0-2881" fmla="*/ 691432 w 3529882"/>
                <a:gd name="connsiteY0-2882" fmla="*/ 309562 h 4486275"/>
                <a:gd name="connsiteX1-2883" fmla="*/ 272332 w 3529882"/>
                <a:gd name="connsiteY1-2884" fmla="*/ 842962 h 4486275"/>
                <a:gd name="connsiteX2-2885" fmla="*/ 177082 w 3529882"/>
                <a:gd name="connsiteY2-2886" fmla="*/ 1319212 h 4486275"/>
                <a:gd name="connsiteX3-2887" fmla="*/ 177082 w 3529882"/>
                <a:gd name="connsiteY3-2888" fmla="*/ 1576387 h 4486275"/>
                <a:gd name="connsiteX4-2889" fmla="*/ 272332 w 3529882"/>
                <a:gd name="connsiteY4-2890" fmla="*/ 1747837 h 4486275"/>
                <a:gd name="connsiteX5-2891" fmla="*/ 272332 w 3529882"/>
                <a:gd name="connsiteY5-2892" fmla="*/ 1862137 h 4486275"/>
                <a:gd name="connsiteX6-2893" fmla="*/ 15157 w 3529882"/>
                <a:gd name="connsiteY6-2894" fmla="*/ 2414587 h 4486275"/>
                <a:gd name="connsiteX7-2895" fmla="*/ 38970 w 3529882"/>
                <a:gd name="connsiteY7-2896" fmla="*/ 2552700 h 4486275"/>
                <a:gd name="connsiteX8-2897" fmla="*/ 234232 w 3529882"/>
                <a:gd name="connsiteY8-2898" fmla="*/ 2586037 h 4486275"/>
                <a:gd name="connsiteX9-2899" fmla="*/ 210420 w 3529882"/>
                <a:gd name="connsiteY9-2900" fmla="*/ 2843212 h 4486275"/>
                <a:gd name="connsiteX10-2901" fmla="*/ 319957 w 3529882"/>
                <a:gd name="connsiteY10-2902" fmla="*/ 2933699 h 4486275"/>
                <a:gd name="connsiteX11-2903" fmla="*/ 296145 w 3529882"/>
                <a:gd name="connsiteY11-2904" fmla="*/ 3062287 h 4486275"/>
                <a:gd name="connsiteX12-2905" fmla="*/ 410445 w 3529882"/>
                <a:gd name="connsiteY12-2906" fmla="*/ 3228975 h 4486275"/>
                <a:gd name="connsiteX13-2907" fmla="*/ 367582 w 3529882"/>
                <a:gd name="connsiteY13-2908" fmla="*/ 3486150 h 4486275"/>
                <a:gd name="connsiteX14-2909" fmla="*/ 572369 w 3529882"/>
                <a:gd name="connsiteY14-2910" fmla="*/ 3629025 h 4486275"/>
                <a:gd name="connsiteX15-2911" fmla="*/ 1072432 w 3529882"/>
                <a:gd name="connsiteY15-2912" fmla="*/ 3600450 h 4486275"/>
                <a:gd name="connsiteX16-2913" fmla="*/ 1291507 w 3529882"/>
                <a:gd name="connsiteY16-2914" fmla="*/ 3667124 h 4486275"/>
                <a:gd name="connsiteX17-2915" fmla="*/ 1696319 w 3529882"/>
                <a:gd name="connsiteY17-2916" fmla="*/ 4486275 h 4486275"/>
                <a:gd name="connsiteX18-2917" fmla="*/ 2315444 w 3529882"/>
                <a:gd name="connsiteY18-2918" fmla="*/ 3695700 h 4486275"/>
                <a:gd name="connsiteX19-2919" fmla="*/ 2720257 w 3529882"/>
                <a:gd name="connsiteY19-2920" fmla="*/ 3405187 h 4486275"/>
                <a:gd name="connsiteX20-2921" fmla="*/ 2910757 w 3529882"/>
                <a:gd name="connsiteY20-2922" fmla="*/ 3357562 h 4486275"/>
                <a:gd name="connsiteX21-2923" fmla="*/ 2877419 w 3529882"/>
                <a:gd name="connsiteY21-2924" fmla="*/ 3000374 h 4486275"/>
                <a:gd name="connsiteX22-2925" fmla="*/ 3072682 w 3529882"/>
                <a:gd name="connsiteY22-2926" fmla="*/ 2500312 h 4486275"/>
                <a:gd name="connsiteX23-2927" fmla="*/ 3510832 w 3529882"/>
                <a:gd name="connsiteY23-2928" fmla="*/ 1728787 h 4486275"/>
                <a:gd name="connsiteX24-2929" fmla="*/ 3529882 w 3529882"/>
                <a:gd name="connsiteY24-2930" fmla="*/ 1490662 h 4486275"/>
                <a:gd name="connsiteX25-2931" fmla="*/ 3239370 w 3529882"/>
                <a:gd name="connsiteY25-2932" fmla="*/ 700087 h 4486275"/>
                <a:gd name="connsiteX26-2933" fmla="*/ 2582144 w 3529882"/>
                <a:gd name="connsiteY26-2934" fmla="*/ 166687 h 4486275"/>
                <a:gd name="connsiteX27-2935" fmla="*/ 1715370 w 3529882"/>
                <a:gd name="connsiteY27-2936" fmla="*/ 0 h 4486275"/>
                <a:gd name="connsiteX28-2937" fmla="*/ 1015282 w 3529882"/>
                <a:gd name="connsiteY28-2938" fmla="*/ 119062 h 4486275"/>
                <a:gd name="connsiteX29-2939" fmla="*/ 691432 w 3529882"/>
                <a:gd name="connsiteY29-2940" fmla="*/ 309562 h 4486275"/>
                <a:gd name="connsiteX0-2941" fmla="*/ 691432 w 3529882"/>
                <a:gd name="connsiteY0-2942" fmla="*/ 309562 h 4486275"/>
                <a:gd name="connsiteX1-2943" fmla="*/ 272332 w 3529882"/>
                <a:gd name="connsiteY1-2944" fmla="*/ 842962 h 4486275"/>
                <a:gd name="connsiteX2-2945" fmla="*/ 177082 w 3529882"/>
                <a:gd name="connsiteY2-2946" fmla="*/ 1319212 h 4486275"/>
                <a:gd name="connsiteX3-2947" fmla="*/ 177082 w 3529882"/>
                <a:gd name="connsiteY3-2948" fmla="*/ 1576387 h 4486275"/>
                <a:gd name="connsiteX4-2949" fmla="*/ 272332 w 3529882"/>
                <a:gd name="connsiteY4-2950" fmla="*/ 1747837 h 4486275"/>
                <a:gd name="connsiteX5-2951" fmla="*/ 272332 w 3529882"/>
                <a:gd name="connsiteY5-2952" fmla="*/ 1862137 h 4486275"/>
                <a:gd name="connsiteX6-2953" fmla="*/ 15157 w 3529882"/>
                <a:gd name="connsiteY6-2954" fmla="*/ 2414587 h 4486275"/>
                <a:gd name="connsiteX7-2955" fmla="*/ 38970 w 3529882"/>
                <a:gd name="connsiteY7-2956" fmla="*/ 2552700 h 4486275"/>
                <a:gd name="connsiteX8-2957" fmla="*/ 234232 w 3529882"/>
                <a:gd name="connsiteY8-2958" fmla="*/ 2586037 h 4486275"/>
                <a:gd name="connsiteX9-2959" fmla="*/ 210420 w 3529882"/>
                <a:gd name="connsiteY9-2960" fmla="*/ 2843212 h 4486275"/>
                <a:gd name="connsiteX10-2961" fmla="*/ 319957 w 3529882"/>
                <a:gd name="connsiteY10-2962" fmla="*/ 2933699 h 4486275"/>
                <a:gd name="connsiteX11-2963" fmla="*/ 296145 w 3529882"/>
                <a:gd name="connsiteY11-2964" fmla="*/ 3062287 h 4486275"/>
                <a:gd name="connsiteX12-2965" fmla="*/ 410445 w 3529882"/>
                <a:gd name="connsiteY12-2966" fmla="*/ 3228975 h 4486275"/>
                <a:gd name="connsiteX13-2967" fmla="*/ 367582 w 3529882"/>
                <a:gd name="connsiteY13-2968" fmla="*/ 3486150 h 4486275"/>
                <a:gd name="connsiteX14-2969" fmla="*/ 572369 w 3529882"/>
                <a:gd name="connsiteY14-2970" fmla="*/ 3629025 h 4486275"/>
                <a:gd name="connsiteX15-2971" fmla="*/ 1072432 w 3529882"/>
                <a:gd name="connsiteY15-2972" fmla="*/ 3600450 h 4486275"/>
                <a:gd name="connsiteX16-2973" fmla="*/ 1291507 w 3529882"/>
                <a:gd name="connsiteY16-2974" fmla="*/ 3667124 h 4486275"/>
                <a:gd name="connsiteX17-2975" fmla="*/ 1696319 w 3529882"/>
                <a:gd name="connsiteY17-2976" fmla="*/ 4486275 h 4486275"/>
                <a:gd name="connsiteX18-2977" fmla="*/ 2315444 w 3529882"/>
                <a:gd name="connsiteY18-2978" fmla="*/ 3695700 h 4486275"/>
                <a:gd name="connsiteX19-2979" fmla="*/ 2720257 w 3529882"/>
                <a:gd name="connsiteY19-2980" fmla="*/ 3405187 h 4486275"/>
                <a:gd name="connsiteX20-2981" fmla="*/ 2910757 w 3529882"/>
                <a:gd name="connsiteY20-2982" fmla="*/ 3357562 h 4486275"/>
                <a:gd name="connsiteX21-2983" fmla="*/ 2877419 w 3529882"/>
                <a:gd name="connsiteY21-2984" fmla="*/ 3000374 h 4486275"/>
                <a:gd name="connsiteX22-2985" fmla="*/ 3072682 w 3529882"/>
                <a:gd name="connsiteY22-2986" fmla="*/ 2500312 h 4486275"/>
                <a:gd name="connsiteX23-2987" fmla="*/ 3510832 w 3529882"/>
                <a:gd name="connsiteY23-2988" fmla="*/ 1728787 h 4486275"/>
                <a:gd name="connsiteX24-2989" fmla="*/ 3529882 w 3529882"/>
                <a:gd name="connsiteY24-2990" fmla="*/ 1490662 h 4486275"/>
                <a:gd name="connsiteX25-2991" fmla="*/ 3239370 w 3529882"/>
                <a:gd name="connsiteY25-2992" fmla="*/ 700087 h 4486275"/>
                <a:gd name="connsiteX26-2993" fmla="*/ 2582144 w 3529882"/>
                <a:gd name="connsiteY26-2994" fmla="*/ 166687 h 4486275"/>
                <a:gd name="connsiteX27-2995" fmla="*/ 1715370 w 3529882"/>
                <a:gd name="connsiteY27-2996" fmla="*/ 0 h 4486275"/>
                <a:gd name="connsiteX28-2997" fmla="*/ 1015282 w 3529882"/>
                <a:gd name="connsiteY28-2998" fmla="*/ 119062 h 4486275"/>
                <a:gd name="connsiteX29-2999" fmla="*/ 691432 w 3529882"/>
                <a:gd name="connsiteY29-3000" fmla="*/ 309562 h 4486275"/>
                <a:gd name="connsiteX0-3001" fmla="*/ 691432 w 3529882"/>
                <a:gd name="connsiteY0-3002" fmla="*/ 309651 h 4486364"/>
                <a:gd name="connsiteX1-3003" fmla="*/ 272332 w 3529882"/>
                <a:gd name="connsiteY1-3004" fmla="*/ 843051 h 4486364"/>
                <a:gd name="connsiteX2-3005" fmla="*/ 177082 w 3529882"/>
                <a:gd name="connsiteY2-3006" fmla="*/ 1319301 h 4486364"/>
                <a:gd name="connsiteX3-3007" fmla="*/ 177082 w 3529882"/>
                <a:gd name="connsiteY3-3008" fmla="*/ 1576476 h 4486364"/>
                <a:gd name="connsiteX4-3009" fmla="*/ 272332 w 3529882"/>
                <a:gd name="connsiteY4-3010" fmla="*/ 1747926 h 4486364"/>
                <a:gd name="connsiteX5-3011" fmla="*/ 272332 w 3529882"/>
                <a:gd name="connsiteY5-3012" fmla="*/ 1862226 h 4486364"/>
                <a:gd name="connsiteX6-3013" fmla="*/ 15157 w 3529882"/>
                <a:gd name="connsiteY6-3014" fmla="*/ 2414676 h 4486364"/>
                <a:gd name="connsiteX7-3015" fmla="*/ 38970 w 3529882"/>
                <a:gd name="connsiteY7-3016" fmla="*/ 2552789 h 4486364"/>
                <a:gd name="connsiteX8-3017" fmla="*/ 234232 w 3529882"/>
                <a:gd name="connsiteY8-3018" fmla="*/ 2586126 h 4486364"/>
                <a:gd name="connsiteX9-3019" fmla="*/ 210420 w 3529882"/>
                <a:gd name="connsiteY9-3020" fmla="*/ 2843301 h 4486364"/>
                <a:gd name="connsiteX10-3021" fmla="*/ 319957 w 3529882"/>
                <a:gd name="connsiteY10-3022" fmla="*/ 2933788 h 4486364"/>
                <a:gd name="connsiteX11-3023" fmla="*/ 296145 w 3529882"/>
                <a:gd name="connsiteY11-3024" fmla="*/ 3062376 h 4486364"/>
                <a:gd name="connsiteX12-3025" fmla="*/ 410445 w 3529882"/>
                <a:gd name="connsiteY12-3026" fmla="*/ 3229064 h 4486364"/>
                <a:gd name="connsiteX13-3027" fmla="*/ 367582 w 3529882"/>
                <a:gd name="connsiteY13-3028" fmla="*/ 3486239 h 4486364"/>
                <a:gd name="connsiteX14-3029" fmla="*/ 572369 w 3529882"/>
                <a:gd name="connsiteY14-3030" fmla="*/ 3629114 h 4486364"/>
                <a:gd name="connsiteX15-3031" fmla="*/ 1072432 w 3529882"/>
                <a:gd name="connsiteY15-3032" fmla="*/ 3600539 h 4486364"/>
                <a:gd name="connsiteX16-3033" fmla="*/ 1291507 w 3529882"/>
                <a:gd name="connsiteY16-3034" fmla="*/ 3667213 h 4486364"/>
                <a:gd name="connsiteX17-3035" fmla="*/ 1696319 w 3529882"/>
                <a:gd name="connsiteY17-3036" fmla="*/ 4486364 h 4486364"/>
                <a:gd name="connsiteX18-3037" fmla="*/ 2315444 w 3529882"/>
                <a:gd name="connsiteY18-3038" fmla="*/ 3695789 h 4486364"/>
                <a:gd name="connsiteX19-3039" fmla="*/ 2720257 w 3529882"/>
                <a:gd name="connsiteY19-3040" fmla="*/ 3405276 h 4486364"/>
                <a:gd name="connsiteX20-3041" fmla="*/ 2910757 w 3529882"/>
                <a:gd name="connsiteY20-3042" fmla="*/ 3357651 h 4486364"/>
                <a:gd name="connsiteX21-3043" fmla="*/ 2877419 w 3529882"/>
                <a:gd name="connsiteY21-3044" fmla="*/ 3000463 h 4486364"/>
                <a:gd name="connsiteX22-3045" fmla="*/ 3072682 w 3529882"/>
                <a:gd name="connsiteY22-3046" fmla="*/ 2500401 h 4486364"/>
                <a:gd name="connsiteX23-3047" fmla="*/ 3510832 w 3529882"/>
                <a:gd name="connsiteY23-3048" fmla="*/ 1728876 h 4486364"/>
                <a:gd name="connsiteX24-3049" fmla="*/ 3529882 w 3529882"/>
                <a:gd name="connsiteY24-3050" fmla="*/ 1490751 h 4486364"/>
                <a:gd name="connsiteX25-3051" fmla="*/ 3239370 w 3529882"/>
                <a:gd name="connsiteY25-3052" fmla="*/ 700176 h 4486364"/>
                <a:gd name="connsiteX26-3053" fmla="*/ 2582144 w 3529882"/>
                <a:gd name="connsiteY26-3054" fmla="*/ 166776 h 4486364"/>
                <a:gd name="connsiteX27-3055" fmla="*/ 1715370 w 3529882"/>
                <a:gd name="connsiteY27-3056" fmla="*/ 89 h 4486364"/>
                <a:gd name="connsiteX28-3057" fmla="*/ 1015282 w 3529882"/>
                <a:gd name="connsiteY28-3058" fmla="*/ 119151 h 4486364"/>
                <a:gd name="connsiteX29-3059" fmla="*/ 691432 w 3529882"/>
                <a:gd name="connsiteY29-3060" fmla="*/ 309651 h 4486364"/>
                <a:gd name="connsiteX0-3061" fmla="*/ 691432 w 3529882"/>
                <a:gd name="connsiteY0-3062" fmla="*/ 309721 h 4486434"/>
                <a:gd name="connsiteX1-3063" fmla="*/ 272332 w 3529882"/>
                <a:gd name="connsiteY1-3064" fmla="*/ 843121 h 4486434"/>
                <a:gd name="connsiteX2-3065" fmla="*/ 177082 w 3529882"/>
                <a:gd name="connsiteY2-3066" fmla="*/ 1319371 h 4486434"/>
                <a:gd name="connsiteX3-3067" fmla="*/ 177082 w 3529882"/>
                <a:gd name="connsiteY3-3068" fmla="*/ 1576546 h 4486434"/>
                <a:gd name="connsiteX4-3069" fmla="*/ 272332 w 3529882"/>
                <a:gd name="connsiteY4-3070" fmla="*/ 1747996 h 4486434"/>
                <a:gd name="connsiteX5-3071" fmla="*/ 272332 w 3529882"/>
                <a:gd name="connsiteY5-3072" fmla="*/ 1862296 h 4486434"/>
                <a:gd name="connsiteX6-3073" fmla="*/ 15157 w 3529882"/>
                <a:gd name="connsiteY6-3074" fmla="*/ 2414746 h 4486434"/>
                <a:gd name="connsiteX7-3075" fmla="*/ 38970 w 3529882"/>
                <a:gd name="connsiteY7-3076" fmla="*/ 2552859 h 4486434"/>
                <a:gd name="connsiteX8-3077" fmla="*/ 234232 w 3529882"/>
                <a:gd name="connsiteY8-3078" fmla="*/ 2586196 h 4486434"/>
                <a:gd name="connsiteX9-3079" fmla="*/ 210420 w 3529882"/>
                <a:gd name="connsiteY9-3080" fmla="*/ 2843371 h 4486434"/>
                <a:gd name="connsiteX10-3081" fmla="*/ 319957 w 3529882"/>
                <a:gd name="connsiteY10-3082" fmla="*/ 2933858 h 4486434"/>
                <a:gd name="connsiteX11-3083" fmla="*/ 296145 w 3529882"/>
                <a:gd name="connsiteY11-3084" fmla="*/ 3062446 h 4486434"/>
                <a:gd name="connsiteX12-3085" fmla="*/ 410445 w 3529882"/>
                <a:gd name="connsiteY12-3086" fmla="*/ 3229134 h 4486434"/>
                <a:gd name="connsiteX13-3087" fmla="*/ 367582 w 3529882"/>
                <a:gd name="connsiteY13-3088" fmla="*/ 3486309 h 4486434"/>
                <a:gd name="connsiteX14-3089" fmla="*/ 572369 w 3529882"/>
                <a:gd name="connsiteY14-3090" fmla="*/ 3629184 h 4486434"/>
                <a:gd name="connsiteX15-3091" fmla="*/ 1072432 w 3529882"/>
                <a:gd name="connsiteY15-3092" fmla="*/ 3600609 h 4486434"/>
                <a:gd name="connsiteX16-3093" fmla="*/ 1291507 w 3529882"/>
                <a:gd name="connsiteY16-3094" fmla="*/ 3667283 h 4486434"/>
                <a:gd name="connsiteX17-3095" fmla="*/ 1696319 w 3529882"/>
                <a:gd name="connsiteY17-3096" fmla="*/ 4486434 h 4486434"/>
                <a:gd name="connsiteX18-3097" fmla="*/ 2315444 w 3529882"/>
                <a:gd name="connsiteY18-3098" fmla="*/ 3695859 h 4486434"/>
                <a:gd name="connsiteX19-3099" fmla="*/ 2720257 w 3529882"/>
                <a:gd name="connsiteY19-3100" fmla="*/ 3405346 h 4486434"/>
                <a:gd name="connsiteX20-3101" fmla="*/ 2910757 w 3529882"/>
                <a:gd name="connsiteY20-3102" fmla="*/ 3357721 h 4486434"/>
                <a:gd name="connsiteX21-3103" fmla="*/ 2877419 w 3529882"/>
                <a:gd name="connsiteY21-3104" fmla="*/ 3000533 h 4486434"/>
                <a:gd name="connsiteX22-3105" fmla="*/ 3072682 w 3529882"/>
                <a:gd name="connsiteY22-3106" fmla="*/ 2500471 h 4486434"/>
                <a:gd name="connsiteX23-3107" fmla="*/ 3510832 w 3529882"/>
                <a:gd name="connsiteY23-3108" fmla="*/ 1728946 h 4486434"/>
                <a:gd name="connsiteX24-3109" fmla="*/ 3529882 w 3529882"/>
                <a:gd name="connsiteY24-3110" fmla="*/ 1490821 h 4486434"/>
                <a:gd name="connsiteX25-3111" fmla="*/ 3239370 w 3529882"/>
                <a:gd name="connsiteY25-3112" fmla="*/ 700246 h 4486434"/>
                <a:gd name="connsiteX26-3113" fmla="*/ 2582144 w 3529882"/>
                <a:gd name="connsiteY26-3114" fmla="*/ 166846 h 4486434"/>
                <a:gd name="connsiteX27-3115" fmla="*/ 1715370 w 3529882"/>
                <a:gd name="connsiteY27-3116" fmla="*/ 159 h 4486434"/>
                <a:gd name="connsiteX28-3117" fmla="*/ 1015282 w 3529882"/>
                <a:gd name="connsiteY28-3118" fmla="*/ 119221 h 4486434"/>
                <a:gd name="connsiteX29-3119" fmla="*/ 691432 w 3529882"/>
                <a:gd name="connsiteY29-3120" fmla="*/ 309721 h 4486434"/>
                <a:gd name="connsiteX0-3121" fmla="*/ 691432 w 3529882"/>
                <a:gd name="connsiteY0-3122" fmla="*/ 309721 h 4486434"/>
                <a:gd name="connsiteX1-3123" fmla="*/ 272332 w 3529882"/>
                <a:gd name="connsiteY1-3124" fmla="*/ 843121 h 4486434"/>
                <a:gd name="connsiteX2-3125" fmla="*/ 177082 w 3529882"/>
                <a:gd name="connsiteY2-3126" fmla="*/ 1319371 h 4486434"/>
                <a:gd name="connsiteX3-3127" fmla="*/ 177082 w 3529882"/>
                <a:gd name="connsiteY3-3128" fmla="*/ 1576546 h 4486434"/>
                <a:gd name="connsiteX4-3129" fmla="*/ 272332 w 3529882"/>
                <a:gd name="connsiteY4-3130" fmla="*/ 1747996 h 4486434"/>
                <a:gd name="connsiteX5-3131" fmla="*/ 272332 w 3529882"/>
                <a:gd name="connsiteY5-3132" fmla="*/ 1862296 h 4486434"/>
                <a:gd name="connsiteX6-3133" fmla="*/ 15157 w 3529882"/>
                <a:gd name="connsiteY6-3134" fmla="*/ 2414746 h 4486434"/>
                <a:gd name="connsiteX7-3135" fmla="*/ 38970 w 3529882"/>
                <a:gd name="connsiteY7-3136" fmla="*/ 2552859 h 4486434"/>
                <a:gd name="connsiteX8-3137" fmla="*/ 234232 w 3529882"/>
                <a:gd name="connsiteY8-3138" fmla="*/ 2586196 h 4486434"/>
                <a:gd name="connsiteX9-3139" fmla="*/ 210420 w 3529882"/>
                <a:gd name="connsiteY9-3140" fmla="*/ 2843371 h 4486434"/>
                <a:gd name="connsiteX10-3141" fmla="*/ 319957 w 3529882"/>
                <a:gd name="connsiteY10-3142" fmla="*/ 2933858 h 4486434"/>
                <a:gd name="connsiteX11-3143" fmla="*/ 296145 w 3529882"/>
                <a:gd name="connsiteY11-3144" fmla="*/ 3062446 h 4486434"/>
                <a:gd name="connsiteX12-3145" fmla="*/ 410445 w 3529882"/>
                <a:gd name="connsiteY12-3146" fmla="*/ 3229134 h 4486434"/>
                <a:gd name="connsiteX13-3147" fmla="*/ 367582 w 3529882"/>
                <a:gd name="connsiteY13-3148" fmla="*/ 3486309 h 4486434"/>
                <a:gd name="connsiteX14-3149" fmla="*/ 572369 w 3529882"/>
                <a:gd name="connsiteY14-3150" fmla="*/ 3629184 h 4486434"/>
                <a:gd name="connsiteX15-3151" fmla="*/ 1072432 w 3529882"/>
                <a:gd name="connsiteY15-3152" fmla="*/ 3600609 h 4486434"/>
                <a:gd name="connsiteX16-3153" fmla="*/ 1291507 w 3529882"/>
                <a:gd name="connsiteY16-3154" fmla="*/ 3667283 h 4486434"/>
                <a:gd name="connsiteX17-3155" fmla="*/ 1696319 w 3529882"/>
                <a:gd name="connsiteY17-3156" fmla="*/ 4486434 h 4486434"/>
                <a:gd name="connsiteX18-3157" fmla="*/ 2315444 w 3529882"/>
                <a:gd name="connsiteY18-3158" fmla="*/ 3695859 h 4486434"/>
                <a:gd name="connsiteX19-3159" fmla="*/ 2720257 w 3529882"/>
                <a:gd name="connsiteY19-3160" fmla="*/ 3405346 h 4486434"/>
                <a:gd name="connsiteX20-3161" fmla="*/ 2910757 w 3529882"/>
                <a:gd name="connsiteY20-3162" fmla="*/ 3357721 h 4486434"/>
                <a:gd name="connsiteX21-3163" fmla="*/ 2877419 w 3529882"/>
                <a:gd name="connsiteY21-3164" fmla="*/ 3000533 h 4486434"/>
                <a:gd name="connsiteX22-3165" fmla="*/ 3072682 w 3529882"/>
                <a:gd name="connsiteY22-3166" fmla="*/ 2500471 h 4486434"/>
                <a:gd name="connsiteX23-3167" fmla="*/ 3510832 w 3529882"/>
                <a:gd name="connsiteY23-3168" fmla="*/ 1728946 h 4486434"/>
                <a:gd name="connsiteX24-3169" fmla="*/ 3529882 w 3529882"/>
                <a:gd name="connsiteY24-3170" fmla="*/ 1490821 h 4486434"/>
                <a:gd name="connsiteX25-3171" fmla="*/ 3239370 w 3529882"/>
                <a:gd name="connsiteY25-3172" fmla="*/ 700246 h 4486434"/>
                <a:gd name="connsiteX26-3173" fmla="*/ 2582144 w 3529882"/>
                <a:gd name="connsiteY26-3174" fmla="*/ 166846 h 4486434"/>
                <a:gd name="connsiteX27-3175" fmla="*/ 1715370 w 3529882"/>
                <a:gd name="connsiteY27-3176" fmla="*/ 159 h 4486434"/>
                <a:gd name="connsiteX28-3177" fmla="*/ 1015282 w 3529882"/>
                <a:gd name="connsiteY28-3178" fmla="*/ 119221 h 4486434"/>
                <a:gd name="connsiteX29-3179" fmla="*/ 691432 w 3529882"/>
                <a:gd name="connsiteY29-3180" fmla="*/ 309721 h 4486434"/>
                <a:gd name="connsiteX0-3181" fmla="*/ 691432 w 3529882"/>
                <a:gd name="connsiteY0-3182" fmla="*/ 309721 h 4486434"/>
                <a:gd name="connsiteX1-3183" fmla="*/ 272332 w 3529882"/>
                <a:gd name="connsiteY1-3184" fmla="*/ 843121 h 4486434"/>
                <a:gd name="connsiteX2-3185" fmla="*/ 148507 w 3529882"/>
                <a:gd name="connsiteY2-3186" fmla="*/ 1328896 h 4486434"/>
                <a:gd name="connsiteX3-3187" fmla="*/ 177082 w 3529882"/>
                <a:gd name="connsiteY3-3188" fmla="*/ 1576546 h 4486434"/>
                <a:gd name="connsiteX4-3189" fmla="*/ 272332 w 3529882"/>
                <a:gd name="connsiteY4-3190" fmla="*/ 1747996 h 4486434"/>
                <a:gd name="connsiteX5-3191" fmla="*/ 272332 w 3529882"/>
                <a:gd name="connsiteY5-3192" fmla="*/ 1862296 h 4486434"/>
                <a:gd name="connsiteX6-3193" fmla="*/ 15157 w 3529882"/>
                <a:gd name="connsiteY6-3194" fmla="*/ 2414746 h 4486434"/>
                <a:gd name="connsiteX7-3195" fmla="*/ 38970 w 3529882"/>
                <a:gd name="connsiteY7-3196" fmla="*/ 2552859 h 4486434"/>
                <a:gd name="connsiteX8-3197" fmla="*/ 234232 w 3529882"/>
                <a:gd name="connsiteY8-3198" fmla="*/ 2586196 h 4486434"/>
                <a:gd name="connsiteX9-3199" fmla="*/ 210420 w 3529882"/>
                <a:gd name="connsiteY9-3200" fmla="*/ 2843371 h 4486434"/>
                <a:gd name="connsiteX10-3201" fmla="*/ 319957 w 3529882"/>
                <a:gd name="connsiteY10-3202" fmla="*/ 2933858 h 4486434"/>
                <a:gd name="connsiteX11-3203" fmla="*/ 296145 w 3529882"/>
                <a:gd name="connsiteY11-3204" fmla="*/ 3062446 h 4486434"/>
                <a:gd name="connsiteX12-3205" fmla="*/ 410445 w 3529882"/>
                <a:gd name="connsiteY12-3206" fmla="*/ 3229134 h 4486434"/>
                <a:gd name="connsiteX13-3207" fmla="*/ 367582 w 3529882"/>
                <a:gd name="connsiteY13-3208" fmla="*/ 3486309 h 4486434"/>
                <a:gd name="connsiteX14-3209" fmla="*/ 572369 w 3529882"/>
                <a:gd name="connsiteY14-3210" fmla="*/ 3629184 h 4486434"/>
                <a:gd name="connsiteX15-3211" fmla="*/ 1072432 w 3529882"/>
                <a:gd name="connsiteY15-3212" fmla="*/ 3600609 h 4486434"/>
                <a:gd name="connsiteX16-3213" fmla="*/ 1291507 w 3529882"/>
                <a:gd name="connsiteY16-3214" fmla="*/ 3667283 h 4486434"/>
                <a:gd name="connsiteX17-3215" fmla="*/ 1696319 w 3529882"/>
                <a:gd name="connsiteY17-3216" fmla="*/ 4486434 h 4486434"/>
                <a:gd name="connsiteX18-3217" fmla="*/ 2315444 w 3529882"/>
                <a:gd name="connsiteY18-3218" fmla="*/ 3695859 h 4486434"/>
                <a:gd name="connsiteX19-3219" fmla="*/ 2720257 w 3529882"/>
                <a:gd name="connsiteY19-3220" fmla="*/ 3405346 h 4486434"/>
                <a:gd name="connsiteX20-3221" fmla="*/ 2910757 w 3529882"/>
                <a:gd name="connsiteY20-3222" fmla="*/ 3357721 h 4486434"/>
                <a:gd name="connsiteX21-3223" fmla="*/ 2877419 w 3529882"/>
                <a:gd name="connsiteY21-3224" fmla="*/ 3000533 h 4486434"/>
                <a:gd name="connsiteX22-3225" fmla="*/ 3072682 w 3529882"/>
                <a:gd name="connsiteY22-3226" fmla="*/ 2500471 h 4486434"/>
                <a:gd name="connsiteX23-3227" fmla="*/ 3510832 w 3529882"/>
                <a:gd name="connsiteY23-3228" fmla="*/ 1728946 h 4486434"/>
                <a:gd name="connsiteX24-3229" fmla="*/ 3529882 w 3529882"/>
                <a:gd name="connsiteY24-3230" fmla="*/ 1490821 h 4486434"/>
                <a:gd name="connsiteX25-3231" fmla="*/ 3239370 w 3529882"/>
                <a:gd name="connsiteY25-3232" fmla="*/ 700246 h 4486434"/>
                <a:gd name="connsiteX26-3233" fmla="*/ 2582144 w 3529882"/>
                <a:gd name="connsiteY26-3234" fmla="*/ 166846 h 4486434"/>
                <a:gd name="connsiteX27-3235" fmla="*/ 1715370 w 3529882"/>
                <a:gd name="connsiteY27-3236" fmla="*/ 159 h 4486434"/>
                <a:gd name="connsiteX28-3237" fmla="*/ 1015282 w 3529882"/>
                <a:gd name="connsiteY28-3238" fmla="*/ 119221 h 4486434"/>
                <a:gd name="connsiteX29-3239" fmla="*/ 691432 w 3529882"/>
                <a:gd name="connsiteY29-3240" fmla="*/ 309721 h 4486434"/>
                <a:gd name="connsiteX0-3241" fmla="*/ 691432 w 3529882"/>
                <a:gd name="connsiteY0-3242" fmla="*/ 309721 h 4486434"/>
                <a:gd name="connsiteX1-3243" fmla="*/ 272332 w 3529882"/>
                <a:gd name="connsiteY1-3244" fmla="*/ 843121 h 4486434"/>
                <a:gd name="connsiteX2-3245" fmla="*/ 148507 w 3529882"/>
                <a:gd name="connsiteY2-3246" fmla="*/ 1328896 h 4486434"/>
                <a:gd name="connsiteX3-3247" fmla="*/ 177082 w 3529882"/>
                <a:gd name="connsiteY3-3248" fmla="*/ 1576546 h 4486434"/>
                <a:gd name="connsiteX4-3249" fmla="*/ 272332 w 3529882"/>
                <a:gd name="connsiteY4-3250" fmla="*/ 1747996 h 4486434"/>
                <a:gd name="connsiteX5-3251" fmla="*/ 272332 w 3529882"/>
                <a:gd name="connsiteY5-3252" fmla="*/ 1862296 h 4486434"/>
                <a:gd name="connsiteX6-3253" fmla="*/ 15157 w 3529882"/>
                <a:gd name="connsiteY6-3254" fmla="*/ 2414746 h 4486434"/>
                <a:gd name="connsiteX7-3255" fmla="*/ 38970 w 3529882"/>
                <a:gd name="connsiteY7-3256" fmla="*/ 2552859 h 4486434"/>
                <a:gd name="connsiteX8-3257" fmla="*/ 234232 w 3529882"/>
                <a:gd name="connsiteY8-3258" fmla="*/ 2586196 h 4486434"/>
                <a:gd name="connsiteX9-3259" fmla="*/ 210420 w 3529882"/>
                <a:gd name="connsiteY9-3260" fmla="*/ 2843371 h 4486434"/>
                <a:gd name="connsiteX10-3261" fmla="*/ 319957 w 3529882"/>
                <a:gd name="connsiteY10-3262" fmla="*/ 2933858 h 4486434"/>
                <a:gd name="connsiteX11-3263" fmla="*/ 296145 w 3529882"/>
                <a:gd name="connsiteY11-3264" fmla="*/ 3062446 h 4486434"/>
                <a:gd name="connsiteX12-3265" fmla="*/ 410445 w 3529882"/>
                <a:gd name="connsiteY12-3266" fmla="*/ 3229134 h 4486434"/>
                <a:gd name="connsiteX13-3267" fmla="*/ 367582 w 3529882"/>
                <a:gd name="connsiteY13-3268" fmla="*/ 3486309 h 4486434"/>
                <a:gd name="connsiteX14-3269" fmla="*/ 572369 w 3529882"/>
                <a:gd name="connsiteY14-3270" fmla="*/ 3629184 h 4486434"/>
                <a:gd name="connsiteX15-3271" fmla="*/ 1072432 w 3529882"/>
                <a:gd name="connsiteY15-3272" fmla="*/ 3600609 h 4486434"/>
                <a:gd name="connsiteX16-3273" fmla="*/ 1291507 w 3529882"/>
                <a:gd name="connsiteY16-3274" fmla="*/ 3667283 h 4486434"/>
                <a:gd name="connsiteX17-3275" fmla="*/ 1696319 w 3529882"/>
                <a:gd name="connsiteY17-3276" fmla="*/ 4486434 h 4486434"/>
                <a:gd name="connsiteX18-3277" fmla="*/ 2315444 w 3529882"/>
                <a:gd name="connsiteY18-3278" fmla="*/ 3695859 h 4486434"/>
                <a:gd name="connsiteX19-3279" fmla="*/ 2720257 w 3529882"/>
                <a:gd name="connsiteY19-3280" fmla="*/ 3405346 h 4486434"/>
                <a:gd name="connsiteX20-3281" fmla="*/ 2910757 w 3529882"/>
                <a:gd name="connsiteY20-3282" fmla="*/ 3357721 h 4486434"/>
                <a:gd name="connsiteX21-3283" fmla="*/ 2877419 w 3529882"/>
                <a:gd name="connsiteY21-3284" fmla="*/ 3000533 h 4486434"/>
                <a:gd name="connsiteX22-3285" fmla="*/ 3072682 w 3529882"/>
                <a:gd name="connsiteY22-3286" fmla="*/ 2500471 h 4486434"/>
                <a:gd name="connsiteX23-3287" fmla="*/ 3510832 w 3529882"/>
                <a:gd name="connsiteY23-3288" fmla="*/ 1728946 h 4486434"/>
                <a:gd name="connsiteX24-3289" fmla="*/ 3529882 w 3529882"/>
                <a:gd name="connsiteY24-3290" fmla="*/ 1490821 h 4486434"/>
                <a:gd name="connsiteX25-3291" fmla="*/ 3239370 w 3529882"/>
                <a:gd name="connsiteY25-3292" fmla="*/ 700246 h 4486434"/>
                <a:gd name="connsiteX26-3293" fmla="*/ 2582144 w 3529882"/>
                <a:gd name="connsiteY26-3294" fmla="*/ 166846 h 4486434"/>
                <a:gd name="connsiteX27-3295" fmla="*/ 1715370 w 3529882"/>
                <a:gd name="connsiteY27-3296" fmla="*/ 159 h 4486434"/>
                <a:gd name="connsiteX28-3297" fmla="*/ 1015282 w 3529882"/>
                <a:gd name="connsiteY28-3298" fmla="*/ 119221 h 4486434"/>
                <a:gd name="connsiteX29-3299" fmla="*/ 691432 w 3529882"/>
                <a:gd name="connsiteY29-3300" fmla="*/ 309721 h 4486434"/>
                <a:gd name="connsiteX0-3301" fmla="*/ 691432 w 3534992"/>
                <a:gd name="connsiteY0-3302" fmla="*/ 309721 h 4486434"/>
                <a:gd name="connsiteX1-3303" fmla="*/ 272332 w 3534992"/>
                <a:gd name="connsiteY1-3304" fmla="*/ 843121 h 4486434"/>
                <a:gd name="connsiteX2-3305" fmla="*/ 148507 w 3534992"/>
                <a:gd name="connsiteY2-3306" fmla="*/ 1328896 h 4486434"/>
                <a:gd name="connsiteX3-3307" fmla="*/ 177082 w 3534992"/>
                <a:gd name="connsiteY3-3308" fmla="*/ 1576546 h 4486434"/>
                <a:gd name="connsiteX4-3309" fmla="*/ 272332 w 3534992"/>
                <a:gd name="connsiteY4-3310" fmla="*/ 1747996 h 4486434"/>
                <a:gd name="connsiteX5-3311" fmla="*/ 272332 w 3534992"/>
                <a:gd name="connsiteY5-3312" fmla="*/ 1862296 h 4486434"/>
                <a:gd name="connsiteX6-3313" fmla="*/ 15157 w 3534992"/>
                <a:gd name="connsiteY6-3314" fmla="*/ 2414746 h 4486434"/>
                <a:gd name="connsiteX7-3315" fmla="*/ 38970 w 3534992"/>
                <a:gd name="connsiteY7-3316" fmla="*/ 2552859 h 4486434"/>
                <a:gd name="connsiteX8-3317" fmla="*/ 234232 w 3534992"/>
                <a:gd name="connsiteY8-3318" fmla="*/ 2586196 h 4486434"/>
                <a:gd name="connsiteX9-3319" fmla="*/ 210420 w 3534992"/>
                <a:gd name="connsiteY9-3320" fmla="*/ 2843371 h 4486434"/>
                <a:gd name="connsiteX10-3321" fmla="*/ 319957 w 3534992"/>
                <a:gd name="connsiteY10-3322" fmla="*/ 2933858 h 4486434"/>
                <a:gd name="connsiteX11-3323" fmla="*/ 296145 w 3534992"/>
                <a:gd name="connsiteY11-3324" fmla="*/ 3062446 h 4486434"/>
                <a:gd name="connsiteX12-3325" fmla="*/ 410445 w 3534992"/>
                <a:gd name="connsiteY12-3326" fmla="*/ 3229134 h 4486434"/>
                <a:gd name="connsiteX13-3327" fmla="*/ 367582 w 3534992"/>
                <a:gd name="connsiteY13-3328" fmla="*/ 3486309 h 4486434"/>
                <a:gd name="connsiteX14-3329" fmla="*/ 572369 w 3534992"/>
                <a:gd name="connsiteY14-3330" fmla="*/ 3629184 h 4486434"/>
                <a:gd name="connsiteX15-3331" fmla="*/ 1072432 w 3534992"/>
                <a:gd name="connsiteY15-3332" fmla="*/ 3600609 h 4486434"/>
                <a:gd name="connsiteX16-3333" fmla="*/ 1291507 w 3534992"/>
                <a:gd name="connsiteY16-3334" fmla="*/ 3667283 h 4486434"/>
                <a:gd name="connsiteX17-3335" fmla="*/ 1696319 w 3534992"/>
                <a:gd name="connsiteY17-3336" fmla="*/ 4486434 h 4486434"/>
                <a:gd name="connsiteX18-3337" fmla="*/ 2315444 w 3534992"/>
                <a:gd name="connsiteY18-3338" fmla="*/ 3695859 h 4486434"/>
                <a:gd name="connsiteX19-3339" fmla="*/ 2720257 w 3534992"/>
                <a:gd name="connsiteY19-3340" fmla="*/ 3405346 h 4486434"/>
                <a:gd name="connsiteX20-3341" fmla="*/ 2910757 w 3534992"/>
                <a:gd name="connsiteY20-3342" fmla="*/ 3357721 h 4486434"/>
                <a:gd name="connsiteX21-3343" fmla="*/ 2877419 w 3534992"/>
                <a:gd name="connsiteY21-3344" fmla="*/ 3000533 h 4486434"/>
                <a:gd name="connsiteX22-3345" fmla="*/ 3072682 w 3534992"/>
                <a:gd name="connsiteY22-3346" fmla="*/ 2500471 h 4486434"/>
                <a:gd name="connsiteX23-3347" fmla="*/ 3510832 w 3534992"/>
                <a:gd name="connsiteY23-3348" fmla="*/ 1728946 h 4486434"/>
                <a:gd name="connsiteX24-3349" fmla="*/ 3529882 w 3534992"/>
                <a:gd name="connsiteY24-3350" fmla="*/ 1490821 h 4486434"/>
                <a:gd name="connsiteX25-3351" fmla="*/ 3239370 w 3534992"/>
                <a:gd name="connsiteY25-3352" fmla="*/ 700246 h 4486434"/>
                <a:gd name="connsiteX26-3353" fmla="*/ 2582144 w 3534992"/>
                <a:gd name="connsiteY26-3354" fmla="*/ 166846 h 4486434"/>
                <a:gd name="connsiteX27-3355" fmla="*/ 1715370 w 3534992"/>
                <a:gd name="connsiteY27-3356" fmla="*/ 159 h 4486434"/>
                <a:gd name="connsiteX28-3357" fmla="*/ 1015282 w 3534992"/>
                <a:gd name="connsiteY28-3358" fmla="*/ 119221 h 4486434"/>
                <a:gd name="connsiteX29-3359" fmla="*/ 691432 w 3534992"/>
                <a:gd name="connsiteY29-3360" fmla="*/ 309721 h 4486434"/>
                <a:gd name="connsiteX0-3361" fmla="*/ 691432 w 3529882"/>
                <a:gd name="connsiteY0-3362" fmla="*/ 309721 h 4486434"/>
                <a:gd name="connsiteX1-3363" fmla="*/ 272332 w 3529882"/>
                <a:gd name="connsiteY1-3364" fmla="*/ 843121 h 4486434"/>
                <a:gd name="connsiteX2-3365" fmla="*/ 148507 w 3529882"/>
                <a:gd name="connsiteY2-3366" fmla="*/ 1328896 h 4486434"/>
                <a:gd name="connsiteX3-3367" fmla="*/ 177082 w 3529882"/>
                <a:gd name="connsiteY3-3368" fmla="*/ 1576546 h 4486434"/>
                <a:gd name="connsiteX4-3369" fmla="*/ 272332 w 3529882"/>
                <a:gd name="connsiteY4-3370" fmla="*/ 1747996 h 4486434"/>
                <a:gd name="connsiteX5-3371" fmla="*/ 272332 w 3529882"/>
                <a:gd name="connsiteY5-3372" fmla="*/ 1862296 h 4486434"/>
                <a:gd name="connsiteX6-3373" fmla="*/ 15157 w 3529882"/>
                <a:gd name="connsiteY6-3374" fmla="*/ 2414746 h 4486434"/>
                <a:gd name="connsiteX7-3375" fmla="*/ 38970 w 3529882"/>
                <a:gd name="connsiteY7-3376" fmla="*/ 2552859 h 4486434"/>
                <a:gd name="connsiteX8-3377" fmla="*/ 234232 w 3529882"/>
                <a:gd name="connsiteY8-3378" fmla="*/ 2586196 h 4486434"/>
                <a:gd name="connsiteX9-3379" fmla="*/ 210420 w 3529882"/>
                <a:gd name="connsiteY9-3380" fmla="*/ 2843371 h 4486434"/>
                <a:gd name="connsiteX10-3381" fmla="*/ 319957 w 3529882"/>
                <a:gd name="connsiteY10-3382" fmla="*/ 2933858 h 4486434"/>
                <a:gd name="connsiteX11-3383" fmla="*/ 296145 w 3529882"/>
                <a:gd name="connsiteY11-3384" fmla="*/ 3062446 h 4486434"/>
                <a:gd name="connsiteX12-3385" fmla="*/ 410445 w 3529882"/>
                <a:gd name="connsiteY12-3386" fmla="*/ 3229134 h 4486434"/>
                <a:gd name="connsiteX13-3387" fmla="*/ 367582 w 3529882"/>
                <a:gd name="connsiteY13-3388" fmla="*/ 3486309 h 4486434"/>
                <a:gd name="connsiteX14-3389" fmla="*/ 572369 w 3529882"/>
                <a:gd name="connsiteY14-3390" fmla="*/ 3629184 h 4486434"/>
                <a:gd name="connsiteX15-3391" fmla="*/ 1072432 w 3529882"/>
                <a:gd name="connsiteY15-3392" fmla="*/ 3600609 h 4486434"/>
                <a:gd name="connsiteX16-3393" fmla="*/ 1291507 w 3529882"/>
                <a:gd name="connsiteY16-3394" fmla="*/ 3667283 h 4486434"/>
                <a:gd name="connsiteX17-3395" fmla="*/ 1696319 w 3529882"/>
                <a:gd name="connsiteY17-3396" fmla="*/ 4486434 h 4486434"/>
                <a:gd name="connsiteX18-3397" fmla="*/ 2315444 w 3529882"/>
                <a:gd name="connsiteY18-3398" fmla="*/ 3695859 h 4486434"/>
                <a:gd name="connsiteX19-3399" fmla="*/ 2720257 w 3529882"/>
                <a:gd name="connsiteY19-3400" fmla="*/ 3405346 h 4486434"/>
                <a:gd name="connsiteX20-3401" fmla="*/ 2910757 w 3529882"/>
                <a:gd name="connsiteY20-3402" fmla="*/ 3357721 h 4486434"/>
                <a:gd name="connsiteX21-3403" fmla="*/ 2877419 w 3529882"/>
                <a:gd name="connsiteY21-3404" fmla="*/ 3000533 h 4486434"/>
                <a:gd name="connsiteX22-3405" fmla="*/ 3072682 w 3529882"/>
                <a:gd name="connsiteY22-3406" fmla="*/ 2500471 h 4486434"/>
                <a:gd name="connsiteX23-3407" fmla="*/ 3510832 w 3529882"/>
                <a:gd name="connsiteY23-3408" fmla="*/ 1728946 h 4486434"/>
                <a:gd name="connsiteX24-3409" fmla="*/ 3529882 w 3529882"/>
                <a:gd name="connsiteY24-3410" fmla="*/ 1490821 h 4486434"/>
                <a:gd name="connsiteX25-3411" fmla="*/ 3239370 w 3529882"/>
                <a:gd name="connsiteY25-3412" fmla="*/ 700246 h 4486434"/>
                <a:gd name="connsiteX26-3413" fmla="*/ 2582144 w 3529882"/>
                <a:gd name="connsiteY26-3414" fmla="*/ 166846 h 4486434"/>
                <a:gd name="connsiteX27-3415" fmla="*/ 1715370 w 3529882"/>
                <a:gd name="connsiteY27-3416" fmla="*/ 159 h 4486434"/>
                <a:gd name="connsiteX28-3417" fmla="*/ 1015282 w 3529882"/>
                <a:gd name="connsiteY28-3418" fmla="*/ 119221 h 4486434"/>
                <a:gd name="connsiteX29-3419" fmla="*/ 691432 w 3529882"/>
                <a:gd name="connsiteY29-3420" fmla="*/ 309721 h 4486434"/>
                <a:gd name="connsiteX0-3421" fmla="*/ 691432 w 3529882"/>
                <a:gd name="connsiteY0-3422" fmla="*/ 309721 h 4486434"/>
                <a:gd name="connsiteX1-3423" fmla="*/ 272332 w 3529882"/>
                <a:gd name="connsiteY1-3424" fmla="*/ 843121 h 4486434"/>
                <a:gd name="connsiteX2-3425" fmla="*/ 148507 w 3529882"/>
                <a:gd name="connsiteY2-3426" fmla="*/ 1328896 h 4486434"/>
                <a:gd name="connsiteX3-3427" fmla="*/ 177082 w 3529882"/>
                <a:gd name="connsiteY3-3428" fmla="*/ 1576546 h 4486434"/>
                <a:gd name="connsiteX4-3429" fmla="*/ 272332 w 3529882"/>
                <a:gd name="connsiteY4-3430" fmla="*/ 1747996 h 4486434"/>
                <a:gd name="connsiteX5-3431" fmla="*/ 272332 w 3529882"/>
                <a:gd name="connsiteY5-3432" fmla="*/ 1862296 h 4486434"/>
                <a:gd name="connsiteX6-3433" fmla="*/ 15157 w 3529882"/>
                <a:gd name="connsiteY6-3434" fmla="*/ 2414746 h 4486434"/>
                <a:gd name="connsiteX7-3435" fmla="*/ 38970 w 3529882"/>
                <a:gd name="connsiteY7-3436" fmla="*/ 2552859 h 4486434"/>
                <a:gd name="connsiteX8-3437" fmla="*/ 234232 w 3529882"/>
                <a:gd name="connsiteY8-3438" fmla="*/ 2586196 h 4486434"/>
                <a:gd name="connsiteX9-3439" fmla="*/ 210420 w 3529882"/>
                <a:gd name="connsiteY9-3440" fmla="*/ 2843371 h 4486434"/>
                <a:gd name="connsiteX10-3441" fmla="*/ 319957 w 3529882"/>
                <a:gd name="connsiteY10-3442" fmla="*/ 2933858 h 4486434"/>
                <a:gd name="connsiteX11-3443" fmla="*/ 296145 w 3529882"/>
                <a:gd name="connsiteY11-3444" fmla="*/ 3062446 h 4486434"/>
                <a:gd name="connsiteX12-3445" fmla="*/ 410445 w 3529882"/>
                <a:gd name="connsiteY12-3446" fmla="*/ 3229134 h 4486434"/>
                <a:gd name="connsiteX13-3447" fmla="*/ 367582 w 3529882"/>
                <a:gd name="connsiteY13-3448" fmla="*/ 3486309 h 4486434"/>
                <a:gd name="connsiteX14-3449" fmla="*/ 572369 w 3529882"/>
                <a:gd name="connsiteY14-3450" fmla="*/ 3629184 h 4486434"/>
                <a:gd name="connsiteX15-3451" fmla="*/ 1072432 w 3529882"/>
                <a:gd name="connsiteY15-3452" fmla="*/ 3600609 h 4486434"/>
                <a:gd name="connsiteX16-3453" fmla="*/ 1291507 w 3529882"/>
                <a:gd name="connsiteY16-3454" fmla="*/ 3667283 h 4486434"/>
                <a:gd name="connsiteX17-3455" fmla="*/ 1696319 w 3529882"/>
                <a:gd name="connsiteY17-3456" fmla="*/ 4486434 h 4486434"/>
                <a:gd name="connsiteX18-3457" fmla="*/ 2315444 w 3529882"/>
                <a:gd name="connsiteY18-3458" fmla="*/ 3695859 h 4486434"/>
                <a:gd name="connsiteX19-3459" fmla="*/ 2720257 w 3529882"/>
                <a:gd name="connsiteY19-3460" fmla="*/ 3405346 h 4486434"/>
                <a:gd name="connsiteX20-3461" fmla="*/ 2910757 w 3529882"/>
                <a:gd name="connsiteY20-3462" fmla="*/ 3357721 h 4486434"/>
                <a:gd name="connsiteX21-3463" fmla="*/ 2877419 w 3529882"/>
                <a:gd name="connsiteY21-3464" fmla="*/ 3000533 h 4486434"/>
                <a:gd name="connsiteX22-3465" fmla="*/ 3072682 w 3529882"/>
                <a:gd name="connsiteY22-3466" fmla="*/ 2500471 h 4486434"/>
                <a:gd name="connsiteX23-3467" fmla="*/ 3482257 w 3529882"/>
                <a:gd name="connsiteY23-3468" fmla="*/ 1724183 h 4486434"/>
                <a:gd name="connsiteX24-3469" fmla="*/ 3529882 w 3529882"/>
                <a:gd name="connsiteY24-3470" fmla="*/ 1490821 h 4486434"/>
                <a:gd name="connsiteX25-3471" fmla="*/ 3239370 w 3529882"/>
                <a:gd name="connsiteY25-3472" fmla="*/ 700246 h 4486434"/>
                <a:gd name="connsiteX26-3473" fmla="*/ 2582144 w 3529882"/>
                <a:gd name="connsiteY26-3474" fmla="*/ 166846 h 4486434"/>
                <a:gd name="connsiteX27-3475" fmla="*/ 1715370 w 3529882"/>
                <a:gd name="connsiteY27-3476" fmla="*/ 159 h 4486434"/>
                <a:gd name="connsiteX28-3477" fmla="*/ 1015282 w 3529882"/>
                <a:gd name="connsiteY28-3478" fmla="*/ 119221 h 4486434"/>
                <a:gd name="connsiteX29-3479" fmla="*/ 691432 w 3529882"/>
                <a:gd name="connsiteY29-3480" fmla="*/ 309721 h 4486434"/>
                <a:gd name="connsiteX0-3481" fmla="*/ 691432 w 3529882"/>
                <a:gd name="connsiteY0-3482" fmla="*/ 309721 h 4486434"/>
                <a:gd name="connsiteX1-3483" fmla="*/ 272332 w 3529882"/>
                <a:gd name="connsiteY1-3484" fmla="*/ 843121 h 4486434"/>
                <a:gd name="connsiteX2-3485" fmla="*/ 148507 w 3529882"/>
                <a:gd name="connsiteY2-3486" fmla="*/ 1328896 h 4486434"/>
                <a:gd name="connsiteX3-3487" fmla="*/ 177082 w 3529882"/>
                <a:gd name="connsiteY3-3488" fmla="*/ 1576546 h 4486434"/>
                <a:gd name="connsiteX4-3489" fmla="*/ 272332 w 3529882"/>
                <a:gd name="connsiteY4-3490" fmla="*/ 1747996 h 4486434"/>
                <a:gd name="connsiteX5-3491" fmla="*/ 272332 w 3529882"/>
                <a:gd name="connsiteY5-3492" fmla="*/ 1862296 h 4486434"/>
                <a:gd name="connsiteX6-3493" fmla="*/ 15157 w 3529882"/>
                <a:gd name="connsiteY6-3494" fmla="*/ 2414746 h 4486434"/>
                <a:gd name="connsiteX7-3495" fmla="*/ 38970 w 3529882"/>
                <a:gd name="connsiteY7-3496" fmla="*/ 2552859 h 4486434"/>
                <a:gd name="connsiteX8-3497" fmla="*/ 234232 w 3529882"/>
                <a:gd name="connsiteY8-3498" fmla="*/ 2586196 h 4486434"/>
                <a:gd name="connsiteX9-3499" fmla="*/ 210420 w 3529882"/>
                <a:gd name="connsiteY9-3500" fmla="*/ 2843371 h 4486434"/>
                <a:gd name="connsiteX10-3501" fmla="*/ 319957 w 3529882"/>
                <a:gd name="connsiteY10-3502" fmla="*/ 2933858 h 4486434"/>
                <a:gd name="connsiteX11-3503" fmla="*/ 296145 w 3529882"/>
                <a:gd name="connsiteY11-3504" fmla="*/ 3062446 h 4486434"/>
                <a:gd name="connsiteX12-3505" fmla="*/ 410445 w 3529882"/>
                <a:gd name="connsiteY12-3506" fmla="*/ 3229134 h 4486434"/>
                <a:gd name="connsiteX13-3507" fmla="*/ 367582 w 3529882"/>
                <a:gd name="connsiteY13-3508" fmla="*/ 3486309 h 4486434"/>
                <a:gd name="connsiteX14-3509" fmla="*/ 572369 w 3529882"/>
                <a:gd name="connsiteY14-3510" fmla="*/ 3629184 h 4486434"/>
                <a:gd name="connsiteX15-3511" fmla="*/ 1072432 w 3529882"/>
                <a:gd name="connsiteY15-3512" fmla="*/ 3600609 h 4486434"/>
                <a:gd name="connsiteX16-3513" fmla="*/ 1291507 w 3529882"/>
                <a:gd name="connsiteY16-3514" fmla="*/ 3667283 h 4486434"/>
                <a:gd name="connsiteX17-3515" fmla="*/ 1696319 w 3529882"/>
                <a:gd name="connsiteY17-3516" fmla="*/ 4486434 h 4486434"/>
                <a:gd name="connsiteX18-3517" fmla="*/ 2315444 w 3529882"/>
                <a:gd name="connsiteY18-3518" fmla="*/ 3695859 h 4486434"/>
                <a:gd name="connsiteX19-3519" fmla="*/ 2720257 w 3529882"/>
                <a:gd name="connsiteY19-3520" fmla="*/ 3405346 h 4486434"/>
                <a:gd name="connsiteX20-3521" fmla="*/ 2910757 w 3529882"/>
                <a:gd name="connsiteY20-3522" fmla="*/ 3357721 h 4486434"/>
                <a:gd name="connsiteX21-3523" fmla="*/ 2877419 w 3529882"/>
                <a:gd name="connsiteY21-3524" fmla="*/ 3000533 h 4486434"/>
                <a:gd name="connsiteX22-3525" fmla="*/ 3072682 w 3529882"/>
                <a:gd name="connsiteY22-3526" fmla="*/ 2500471 h 4486434"/>
                <a:gd name="connsiteX23-3527" fmla="*/ 3477494 w 3529882"/>
                <a:gd name="connsiteY23-3528" fmla="*/ 1800383 h 4486434"/>
                <a:gd name="connsiteX24-3529" fmla="*/ 3529882 w 3529882"/>
                <a:gd name="connsiteY24-3530" fmla="*/ 1490821 h 4486434"/>
                <a:gd name="connsiteX25-3531" fmla="*/ 3239370 w 3529882"/>
                <a:gd name="connsiteY25-3532" fmla="*/ 700246 h 4486434"/>
                <a:gd name="connsiteX26-3533" fmla="*/ 2582144 w 3529882"/>
                <a:gd name="connsiteY26-3534" fmla="*/ 166846 h 4486434"/>
                <a:gd name="connsiteX27-3535" fmla="*/ 1715370 w 3529882"/>
                <a:gd name="connsiteY27-3536" fmla="*/ 159 h 4486434"/>
                <a:gd name="connsiteX28-3537" fmla="*/ 1015282 w 3529882"/>
                <a:gd name="connsiteY28-3538" fmla="*/ 119221 h 4486434"/>
                <a:gd name="connsiteX29-3539" fmla="*/ 691432 w 3529882"/>
                <a:gd name="connsiteY29-3540" fmla="*/ 309721 h 4486434"/>
                <a:gd name="connsiteX0-3541" fmla="*/ 691432 w 3529882"/>
                <a:gd name="connsiteY0-3542" fmla="*/ 309721 h 4486434"/>
                <a:gd name="connsiteX1-3543" fmla="*/ 272332 w 3529882"/>
                <a:gd name="connsiteY1-3544" fmla="*/ 843121 h 4486434"/>
                <a:gd name="connsiteX2-3545" fmla="*/ 148507 w 3529882"/>
                <a:gd name="connsiteY2-3546" fmla="*/ 1328896 h 4486434"/>
                <a:gd name="connsiteX3-3547" fmla="*/ 177082 w 3529882"/>
                <a:gd name="connsiteY3-3548" fmla="*/ 1576546 h 4486434"/>
                <a:gd name="connsiteX4-3549" fmla="*/ 272332 w 3529882"/>
                <a:gd name="connsiteY4-3550" fmla="*/ 1747996 h 4486434"/>
                <a:gd name="connsiteX5-3551" fmla="*/ 272332 w 3529882"/>
                <a:gd name="connsiteY5-3552" fmla="*/ 1862296 h 4486434"/>
                <a:gd name="connsiteX6-3553" fmla="*/ 15157 w 3529882"/>
                <a:gd name="connsiteY6-3554" fmla="*/ 2414746 h 4486434"/>
                <a:gd name="connsiteX7-3555" fmla="*/ 38970 w 3529882"/>
                <a:gd name="connsiteY7-3556" fmla="*/ 2552859 h 4486434"/>
                <a:gd name="connsiteX8-3557" fmla="*/ 234232 w 3529882"/>
                <a:gd name="connsiteY8-3558" fmla="*/ 2586196 h 4486434"/>
                <a:gd name="connsiteX9-3559" fmla="*/ 210420 w 3529882"/>
                <a:gd name="connsiteY9-3560" fmla="*/ 2843371 h 4486434"/>
                <a:gd name="connsiteX10-3561" fmla="*/ 319957 w 3529882"/>
                <a:gd name="connsiteY10-3562" fmla="*/ 2933858 h 4486434"/>
                <a:gd name="connsiteX11-3563" fmla="*/ 296145 w 3529882"/>
                <a:gd name="connsiteY11-3564" fmla="*/ 3062446 h 4486434"/>
                <a:gd name="connsiteX12-3565" fmla="*/ 410445 w 3529882"/>
                <a:gd name="connsiteY12-3566" fmla="*/ 3229134 h 4486434"/>
                <a:gd name="connsiteX13-3567" fmla="*/ 367582 w 3529882"/>
                <a:gd name="connsiteY13-3568" fmla="*/ 3486309 h 4486434"/>
                <a:gd name="connsiteX14-3569" fmla="*/ 572369 w 3529882"/>
                <a:gd name="connsiteY14-3570" fmla="*/ 3629184 h 4486434"/>
                <a:gd name="connsiteX15-3571" fmla="*/ 1072432 w 3529882"/>
                <a:gd name="connsiteY15-3572" fmla="*/ 3600609 h 4486434"/>
                <a:gd name="connsiteX16-3573" fmla="*/ 1291507 w 3529882"/>
                <a:gd name="connsiteY16-3574" fmla="*/ 3667283 h 4486434"/>
                <a:gd name="connsiteX17-3575" fmla="*/ 1696319 w 3529882"/>
                <a:gd name="connsiteY17-3576" fmla="*/ 4486434 h 4486434"/>
                <a:gd name="connsiteX18-3577" fmla="*/ 2315444 w 3529882"/>
                <a:gd name="connsiteY18-3578" fmla="*/ 3695859 h 4486434"/>
                <a:gd name="connsiteX19-3579" fmla="*/ 2720257 w 3529882"/>
                <a:gd name="connsiteY19-3580" fmla="*/ 3405346 h 4486434"/>
                <a:gd name="connsiteX20-3581" fmla="*/ 2910757 w 3529882"/>
                <a:gd name="connsiteY20-3582" fmla="*/ 3357721 h 4486434"/>
                <a:gd name="connsiteX21-3583" fmla="*/ 2877419 w 3529882"/>
                <a:gd name="connsiteY21-3584" fmla="*/ 3000533 h 4486434"/>
                <a:gd name="connsiteX22-3585" fmla="*/ 3072682 w 3529882"/>
                <a:gd name="connsiteY22-3586" fmla="*/ 2500471 h 4486434"/>
                <a:gd name="connsiteX23-3587" fmla="*/ 3477494 w 3529882"/>
                <a:gd name="connsiteY23-3588" fmla="*/ 1800383 h 4486434"/>
                <a:gd name="connsiteX24-3589" fmla="*/ 3529882 w 3529882"/>
                <a:gd name="connsiteY24-3590" fmla="*/ 1490821 h 4486434"/>
                <a:gd name="connsiteX25-3591" fmla="*/ 3239370 w 3529882"/>
                <a:gd name="connsiteY25-3592" fmla="*/ 700246 h 4486434"/>
                <a:gd name="connsiteX26-3593" fmla="*/ 2582144 w 3529882"/>
                <a:gd name="connsiteY26-3594" fmla="*/ 166846 h 4486434"/>
                <a:gd name="connsiteX27-3595" fmla="*/ 1715370 w 3529882"/>
                <a:gd name="connsiteY27-3596" fmla="*/ 159 h 4486434"/>
                <a:gd name="connsiteX28-3597" fmla="*/ 1015282 w 3529882"/>
                <a:gd name="connsiteY28-3598" fmla="*/ 119221 h 4486434"/>
                <a:gd name="connsiteX29-3599" fmla="*/ 691432 w 3529882"/>
                <a:gd name="connsiteY29-3600" fmla="*/ 309721 h 4486434"/>
                <a:gd name="connsiteX0-3601" fmla="*/ 691432 w 3529882"/>
                <a:gd name="connsiteY0-3602" fmla="*/ 309721 h 4486434"/>
                <a:gd name="connsiteX1-3603" fmla="*/ 272332 w 3529882"/>
                <a:gd name="connsiteY1-3604" fmla="*/ 843121 h 4486434"/>
                <a:gd name="connsiteX2-3605" fmla="*/ 148507 w 3529882"/>
                <a:gd name="connsiteY2-3606" fmla="*/ 1328896 h 4486434"/>
                <a:gd name="connsiteX3-3607" fmla="*/ 177082 w 3529882"/>
                <a:gd name="connsiteY3-3608" fmla="*/ 1576546 h 4486434"/>
                <a:gd name="connsiteX4-3609" fmla="*/ 272332 w 3529882"/>
                <a:gd name="connsiteY4-3610" fmla="*/ 1747996 h 4486434"/>
                <a:gd name="connsiteX5-3611" fmla="*/ 272332 w 3529882"/>
                <a:gd name="connsiteY5-3612" fmla="*/ 1862296 h 4486434"/>
                <a:gd name="connsiteX6-3613" fmla="*/ 15157 w 3529882"/>
                <a:gd name="connsiteY6-3614" fmla="*/ 2414746 h 4486434"/>
                <a:gd name="connsiteX7-3615" fmla="*/ 38970 w 3529882"/>
                <a:gd name="connsiteY7-3616" fmla="*/ 2552859 h 4486434"/>
                <a:gd name="connsiteX8-3617" fmla="*/ 234232 w 3529882"/>
                <a:gd name="connsiteY8-3618" fmla="*/ 2586196 h 4486434"/>
                <a:gd name="connsiteX9-3619" fmla="*/ 210420 w 3529882"/>
                <a:gd name="connsiteY9-3620" fmla="*/ 2843371 h 4486434"/>
                <a:gd name="connsiteX10-3621" fmla="*/ 319957 w 3529882"/>
                <a:gd name="connsiteY10-3622" fmla="*/ 2933858 h 4486434"/>
                <a:gd name="connsiteX11-3623" fmla="*/ 296145 w 3529882"/>
                <a:gd name="connsiteY11-3624" fmla="*/ 3062446 h 4486434"/>
                <a:gd name="connsiteX12-3625" fmla="*/ 410445 w 3529882"/>
                <a:gd name="connsiteY12-3626" fmla="*/ 3229134 h 4486434"/>
                <a:gd name="connsiteX13-3627" fmla="*/ 367582 w 3529882"/>
                <a:gd name="connsiteY13-3628" fmla="*/ 3486309 h 4486434"/>
                <a:gd name="connsiteX14-3629" fmla="*/ 572369 w 3529882"/>
                <a:gd name="connsiteY14-3630" fmla="*/ 3629184 h 4486434"/>
                <a:gd name="connsiteX15-3631" fmla="*/ 1072432 w 3529882"/>
                <a:gd name="connsiteY15-3632" fmla="*/ 3600609 h 4486434"/>
                <a:gd name="connsiteX16-3633" fmla="*/ 1291507 w 3529882"/>
                <a:gd name="connsiteY16-3634" fmla="*/ 3667283 h 4486434"/>
                <a:gd name="connsiteX17-3635" fmla="*/ 1696319 w 3529882"/>
                <a:gd name="connsiteY17-3636" fmla="*/ 4486434 h 4486434"/>
                <a:gd name="connsiteX18-3637" fmla="*/ 2315444 w 3529882"/>
                <a:gd name="connsiteY18-3638" fmla="*/ 3695859 h 4486434"/>
                <a:gd name="connsiteX19-3639" fmla="*/ 2720257 w 3529882"/>
                <a:gd name="connsiteY19-3640" fmla="*/ 3405346 h 4486434"/>
                <a:gd name="connsiteX20-3641" fmla="*/ 2910757 w 3529882"/>
                <a:gd name="connsiteY20-3642" fmla="*/ 3357721 h 4486434"/>
                <a:gd name="connsiteX21-3643" fmla="*/ 2877419 w 3529882"/>
                <a:gd name="connsiteY21-3644" fmla="*/ 3000533 h 4486434"/>
                <a:gd name="connsiteX22-3645" fmla="*/ 3072682 w 3529882"/>
                <a:gd name="connsiteY22-3646" fmla="*/ 2500471 h 4486434"/>
                <a:gd name="connsiteX23-3647" fmla="*/ 3477494 w 3529882"/>
                <a:gd name="connsiteY23-3648" fmla="*/ 1828958 h 4486434"/>
                <a:gd name="connsiteX24-3649" fmla="*/ 3529882 w 3529882"/>
                <a:gd name="connsiteY24-3650" fmla="*/ 1490821 h 4486434"/>
                <a:gd name="connsiteX25-3651" fmla="*/ 3239370 w 3529882"/>
                <a:gd name="connsiteY25-3652" fmla="*/ 700246 h 4486434"/>
                <a:gd name="connsiteX26-3653" fmla="*/ 2582144 w 3529882"/>
                <a:gd name="connsiteY26-3654" fmla="*/ 166846 h 4486434"/>
                <a:gd name="connsiteX27-3655" fmla="*/ 1715370 w 3529882"/>
                <a:gd name="connsiteY27-3656" fmla="*/ 159 h 4486434"/>
                <a:gd name="connsiteX28-3657" fmla="*/ 1015282 w 3529882"/>
                <a:gd name="connsiteY28-3658" fmla="*/ 119221 h 4486434"/>
                <a:gd name="connsiteX29-3659" fmla="*/ 691432 w 3529882"/>
                <a:gd name="connsiteY29-3660" fmla="*/ 309721 h 4486434"/>
                <a:gd name="connsiteX0-3661" fmla="*/ 691432 w 3529882"/>
                <a:gd name="connsiteY0-3662" fmla="*/ 309721 h 4486434"/>
                <a:gd name="connsiteX1-3663" fmla="*/ 272332 w 3529882"/>
                <a:gd name="connsiteY1-3664" fmla="*/ 843121 h 4486434"/>
                <a:gd name="connsiteX2-3665" fmla="*/ 148507 w 3529882"/>
                <a:gd name="connsiteY2-3666" fmla="*/ 1328896 h 4486434"/>
                <a:gd name="connsiteX3-3667" fmla="*/ 177082 w 3529882"/>
                <a:gd name="connsiteY3-3668" fmla="*/ 1576546 h 4486434"/>
                <a:gd name="connsiteX4-3669" fmla="*/ 272332 w 3529882"/>
                <a:gd name="connsiteY4-3670" fmla="*/ 1747996 h 4486434"/>
                <a:gd name="connsiteX5-3671" fmla="*/ 272332 w 3529882"/>
                <a:gd name="connsiteY5-3672" fmla="*/ 1862296 h 4486434"/>
                <a:gd name="connsiteX6-3673" fmla="*/ 15157 w 3529882"/>
                <a:gd name="connsiteY6-3674" fmla="*/ 2414746 h 4486434"/>
                <a:gd name="connsiteX7-3675" fmla="*/ 38970 w 3529882"/>
                <a:gd name="connsiteY7-3676" fmla="*/ 2552859 h 4486434"/>
                <a:gd name="connsiteX8-3677" fmla="*/ 234232 w 3529882"/>
                <a:gd name="connsiteY8-3678" fmla="*/ 2586196 h 4486434"/>
                <a:gd name="connsiteX9-3679" fmla="*/ 210420 w 3529882"/>
                <a:gd name="connsiteY9-3680" fmla="*/ 2843371 h 4486434"/>
                <a:gd name="connsiteX10-3681" fmla="*/ 319957 w 3529882"/>
                <a:gd name="connsiteY10-3682" fmla="*/ 2933858 h 4486434"/>
                <a:gd name="connsiteX11-3683" fmla="*/ 296145 w 3529882"/>
                <a:gd name="connsiteY11-3684" fmla="*/ 3062446 h 4486434"/>
                <a:gd name="connsiteX12-3685" fmla="*/ 410445 w 3529882"/>
                <a:gd name="connsiteY12-3686" fmla="*/ 3229134 h 4486434"/>
                <a:gd name="connsiteX13-3687" fmla="*/ 367582 w 3529882"/>
                <a:gd name="connsiteY13-3688" fmla="*/ 3486309 h 4486434"/>
                <a:gd name="connsiteX14-3689" fmla="*/ 572369 w 3529882"/>
                <a:gd name="connsiteY14-3690" fmla="*/ 3629184 h 4486434"/>
                <a:gd name="connsiteX15-3691" fmla="*/ 1072432 w 3529882"/>
                <a:gd name="connsiteY15-3692" fmla="*/ 3600609 h 4486434"/>
                <a:gd name="connsiteX16-3693" fmla="*/ 1291507 w 3529882"/>
                <a:gd name="connsiteY16-3694" fmla="*/ 3667283 h 4486434"/>
                <a:gd name="connsiteX17-3695" fmla="*/ 1696319 w 3529882"/>
                <a:gd name="connsiteY17-3696" fmla="*/ 4486434 h 4486434"/>
                <a:gd name="connsiteX18-3697" fmla="*/ 2315444 w 3529882"/>
                <a:gd name="connsiteY18-3698" fmla="*/ 3695859 h 4486434"/>
                <a:gd name="connsiteX19-3699" fmla="*/ 2720257 w 3529882"/>
                <a:gd name="connsiteY19-3700" fmla="*/ 3405346 h 4486434"/>
                <a:gd name="connsiteX20-3701" fmla="*/ 2910757 w 3529882"/>
                <a:gd name="connsiteY20-3702" fmla="*/ 3357721 h 4486434"/>
                <a:gd name="connsiteX21-3703" fmla="*/ 2877419 w 3529882"/>
                <a:gd name="connsiteY21-3704" fmla="*/ 3000533 h 4486434"/>
                <a:gd name="connsiteX22-3705" fmla="*/ 3072682 w 3529882"/>
                <a:gd name="connsiteY22-3706" fmla="*/ 2500471 h 4486434"/>
                <a:gd name="connsiteX23-3707" fmla="*/ 3477494 w 3529882"/>
                <a:gd name="connsiteY23-3708" fmla="*/ 1828958 h 4486434"/>
                <a:gd name="connsiteX24-3709" fmla="*/ 3529882 w 3529882"/>
                <a:gd name="connsiteY24-3710" fmla="*/ 1490821 h 4486434"/>
                <a:gd name="connsiteX25-3711" fmla="*/ 3239370 w 3529882"/>
                <a:gd name="connsiteY25-3712" fmla="*/ 700246 h 4486434"/>
                <a:gd name="connsiteX26-3713" fmla="*/ 2582144 w 3529882"/>
                <a:gd name="connsiteY26-3714" fmla="*/ 166846 h 4486434"/>
                <a:gd name="connsiteX27-3715" fmla="*/ 1715370 w 3529882"/>
                <a:gd name="connsiteY27-3716" fmla="*/ 159 h 4486434"/>
                <a:gd name="connsiteX28-3717" fmla="*/ 1015282 w 3529882"/>
                <a:gd name="connsiteY28-3718" fmla="*/ 119221 h 4486434"/>
                <a:gd name="connsiteX29-3719" fmla="*/ 691432 w 3529882"/>
                <a:gd name="connsiteY29-3720" fmla="*/ 309721 h 4486434"/>
                <a:gd name="connsiteX0-3721" fmla="*/ 691432 w 3529882"/>
                <a:gd name="connsiteY0-3722" fmla="*/ 309721 h 4486434"/>
                <a:gd name="connsiteX1-3723" fmla="*/ 272332 w 3529882"/>
                <a:gd name="connsiteY1-3724" fmla="*/ 843121 h 4486434"/>
                <a:gd name="connsiteX2-3725" fmla="*/ 148507 w 3529882"/>
                <a:gd name="connsiteY2-3726" fmla="*/ 1328896 h 4486434"/>
                <a:gd name="connsiteX3-3727" fmla="*/ 177082 w 3529882"/>
                <a:gd name="connsiteY3-3728" fmla="*/ 1576546 h 4486434"/>
                <a:gd name="connsiteX4-3729" fmla="*/ 272332 w 3529882"/>
                <a:gd name="connsiteY4-3730" fmla="*/ 1747996 h 4486434"/>
                <a:gd name="connsiteX5-3731" fmla="*/ 272332 w 3529882"/>
                <a:gd name="connsiteY5-3732" fmla="*/ 1862296 h 4486434"/>
                <a:gd name="connsiteX6-3733" fmla="*/ 15157 w 3529882"/>
                <a:gd name="connsiteY6-3734" fmla="*/ 2414746 h 4486434"/>
                <a:gd name="connsiteX7-3735" fmla="*/ 38970 w 3529882"/>
                <a:gd name="connsiteY7-3736" fmla="*/ 2552859 h 4486434"/>
                <a:gd name="connsiteX8-3737" fmla="*/ 234232 w 3529882"/>
                <a:gd name="connsiteY8-3738" fmla="*/ 2586196 h 4486434"/>
                <a:gd name="connsiteX9-3739" fmla="*/ 210420 w 3529882"/>
                <a:gd name="connsiteY9-3740" fmla="*/ 2843371 h 4486434"/>
                <a:gd name="connsiteX10-3741" fmla="*/ 319957 w 3529882"/>
                <a:gd name="connsiteY10-3742" fmla="*/ 2933858 h 4486434"/>
                <a:gd name="connsiteX11-3743" fmla="*/ 296145 w 3529882"/>
                <a:gd name="connsiteY11-3744" fmla="*/ 3062446 h 4486434"/>
                <a:gd name="connsiteX12-3745" fmla="*/ 410445 w 3529882"/>
                <a:gd name="connsiteY12-3746" fmla="*/ 3229134 h 4486434"/>
                <a:gd name="connsiteX13-3747" fmla="*/ 367582 w 3529882"/>
                <a:gd name="connsiteY13-3748" fmla="*/ 3486309 h 4486434"/>
                <a:gd name="connsiteX14-3749" fmla="*/ 572369 w 3529882"/>
                <a:gd name="connsiteY14-3750" fmla="*/ 3629184 h 4486434"/>
                <a:gd name="connsiteX15-3751" fmla="*/ 1072432 w 3529882"/>
                <a:gd name="connsiteY15-3752" fmla="*/ 3600609 h 4486434"/>
                <a:gd name="connsiteX16-3753" fmla="*/ 1291507 w 3529882"/>
                <a:gd name="connsiteY16-3754" fmla="*/ 3667283 h 4486434"/>
                <a:gd name="connsiteX17-3755" fmla="*/ 1696319 w 3529882"/>
                <a:gd name="connsiteY17-3756" fmla="*/ 4486434 h 4486434"/>
                <a:gd name="connsiteX18-3757" fmla="*/ 2315444 w 3529882"/>
                <a:gd name="connsiteY18-3758" fmla="*/ 3695859 h 4486434"/>
                <a:gd name="connsiteX19-3759" fmla="*/ 2720257 w 3529882"/>
                <a:gd name="connsiteY19-3760" fmla="*/ 3405346 h 4486434"/>
                <a:gd name="connsiteX20-3761" fmla="*/ 2910757 w 3529882"/>
                <a:gd name="connsiteY20-3762" fmla="*/ 3357721 h 4486434"/>
                <a:gd name="connsiteX21-3763" fmla="*/ 2877419 w 3529882"/>
                <a:gd name="connsiteY21-3764" fmla="*/ 3000533 h 4486434"/>
                <a:gd name="connsiteX22-3765" fmla="*/ 3072682 w 3529882"/>
                <a:gd name="connsiteY22-3766" fmla="*/ 2500471 h 4486434"/>
                <a:gd name="connsiteX23-3767" fmla="*/ 3529882 w 3529882"/>
                <a:gd name="connsiteY23-3768" fmla="*/ 1490821 h 4486434"/>
                <a:gd name="connsiteX24-3769" fmla="*/ 3239370 w 3529882"/>
                <a:gd name="connsiteY24-3770" fmla="*/ 700246 h 4486434"/>
                <a:gd name="connsiteX25-3771" fmla="*/ 2582144 w 3529882"/>
                <a:gd name="connsiteY25-3772" fmla="*/ 166846 h 4486434"/>
                <a:gd name="connsiteX26-3773" fmla="*/ 1715370 w 3529882"/>
                <a:gd name="connsiteY26-3774" fmla="*/ 159 h 4486434"/>
                <a:gd name="connsiteX27-3775" fmla="*/ 1015282 w 3529882"/>
                <a:gd name="connsiteY27-3776" fmla="*/ 119221 h 4486434"/>
                <a:gd name="connsiteX28-3777" fmla="*/ 691432 w 3529882"/>
                <a:gd name="connsiteY28-3778" fmla="*/ 309721 h 4486434"/>
                <a:gd name="connsiteX0-3779" fmla="*/ 691432 w 3529882"/>
                <a:gd name="connsiteY0-3780" fmla="*/ 309721 h 4486434"/>
                <a:gd name="connsiteX1-3781" fmla="*/ 272332 w 3529882"/>
                <a:gd name="connsiteY1-3782" fmla="*/ 843121 h 4486434"/>
                <a:gd name="connsiteX2-3783" fmla="*/ 148507 w 3529882"/>
                <a:gd name="connsiteY2-3784" fmla="*/ 1328896 h 4486434"/>
                <a:gd name="connsiteX3-3785" fmla="*/ 177082 w 3529882"/>
                <a:gd name="connsiteY3-3786" fmla="*/ 1576546 h 4486434"/>
                <a:gd name="connsiteX4-3787" fmla="*/ 272332 w 3529882"/>
                <a:gd name="connsiteY4-3788" fmla="*/ 1747996 h 4486434"/>
                <a:gd name="connsiteX5-3789" fmla="*/ 272332 w 3529882"/>
                <a:gd name="connsiteY5-3790" fmla="*/ 1862296 h 4486434"/>
                <a:gd name="connsiteX6-3791" fmla="*/ 15157 w 3529882"/>
                <a:gd name="connsiteY6-3792" fmla="*/ 2414746 h 4486434"/>
                <a:gd name="connsiteX7-3793" fmla="*/ 38970 w 3529882"/>
                <a:gd name="connsiteY7-3794" fmla="*/ 2552859 h 4486434"/>
                <a:gd name="connsiteX8-3795" fmla="*/ 234232 w 3529882"/>
                <a:gd name="connsiteY8-3796" fmla="*/ 2586196 h 4486434"/>
                <a:gd name="connsiteX9-3797" fmla="*/ 210420 w 3529882"/>
                <a:gd name="connsiteY9-3798" fmla="*/ 2843371 h 4486434"/>
                <a:gd name="connsiteX10-3799" fmla="*/ 319957 w 3529882"/>
                <a:gd name="connsiteY10-3800" fmla="*/ 2933858 h 4486434"/>
                <a:gd name="connsiteX11-3801" fmla="*/ 296145 w 3529882"/>
                <a:gd name="connsiteY11-3802" fmla="*/ 3062446 h 4486434"/>
                <a:gd name="connsiteX12-3803" fmla="*/ 410445 w 3529882"/>
                <a:gd name="connsiteY12-3804" fmla="*/ 3229134 h 4486434"/>
                <a:gd name="connsiteX13-3805" fmla="*/ 367582 w 3529882"/>
                <a:gd name="connsiteY13-3806" fmla="*/ 3486309 h 4486434"/>
                <a:gd name="connsiteX14-3807" fmla="*/ 572369 w 3529882"/>
                <a:gd name="connsiteY14-3808" fmla="*/ 3629184 h 4486434"/>
                <a:gd name="connsiteX15-3809" fmla="*/ 1072432 w 3529882"/>
                <a:gd name="connsiteY15-3810" fmla="*/ 3600609 h 4486434"/>
                <a:gd name="connsiteX16-3811" fmla="*/ 1291507 w 3529882"/>
                <a:gd name="connsiteY16-3812" fmla="*/ 3667283 h 4486434"/>
                <a:gd name="connsiteX17-3813" fmla="*/ 1696319 w 3529882"/>
                <a:gd name="connsiteY17-3814" fmla="*/ 4486434 h 4486434"/>
                <a:gd name="connsiteX18-3815" fmla="*/ 2315444 w 3529882"/>
                <a:gd name="connsiteY18-3816" fmla="*/ 3695859 h 4486434"/>
                <a:gd name="connsiteX19-3817" fmla="*/ 2720257 w 3529882"/>
                <a:gd name="connsiteY19-3818" fmla="*/ 3405346 h 4486434"/>
                <a:gd name="connsiteX20-3819" fmla="*/ 2910757 w 3529882"/>
                <a:gd name="connsiteY20-3820" fmla="*/ 3357721 h 4486434"/>
                <a:gd name="connsiteX21-3821" fmla="*/ 2877419 w 3529882"/>
                <a:gd name="connsiteY21-3822" fmla="*/ 3000533 h 4486434"/>
                <a:gd name="connsiteX22-3823" fmla="*/ 3072682 w 3529882"/>
                <a:gd name="connsiteY22-3824" fmla="*/ 2500471 h 4486434"/>
                <a:gd name="connsiteX23-3825" fmla="*/ 3529882 w 3529882"/>
                <a:gd name="connsiteY23-3826" fmla="*/ 1490821 h 4486434"/>
                <a:gd name="connsiteX24-3827" fmla="*/ 3239370 w 3529882"/>
                <a:gd name="connsiteY24-3828" fmla="*/ 700246 h 4486434"/>
                <a:gd name="connsiteX25-3829" fmla="*/ 2582144 w 3529882"/>
                <a:gd name="connsiteY25-3830" fmla="*/ 166846 h 4486434"/>
                <a:gd name="connsiteX26-3831" fmla="*/ 1715370 w 3529882"/>
                <a:gd name="connsiteY26-3832" fmla="*/ 159 h 4486434"/>
                <a:gd name="connsiteX27-3833" fmla="*/ 1015282 w 3529882"/>
                <a:gd name="connsiteY27-3834" fmla="*/ 119221 h 4486434"/>
                <a:gd name="connsiteX28-3835" fmla="*/ 691432 w 3529882"/>
                <a:gd name="connsiteY28-3836" fmla="*/ 309721 h 44864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</a:cxnLst>
              <a:rect l="l" t="t" r="r" b="b"/>
              <a:pathLst>
                <a:path w="3529882" h="4486434">
                  <a:moveTo>
                    <a:pt x="691432" y="309721"/>
                  </a:moveTo>
                  <a:cubicBezTo>
                    <a:pt x="567607" y="430371"/>
                    <a:pt x="358057" y="674846"/>
                    <a:pt x="272332" y="843121"/>
                  </a:cubicBezTo>
                  <a:cubicBezTo>
                    <a:pt x="186607" y="1011396"/>
                    <a:pt x="164382" y="1206659"/>
                    <a:pt x="148507" y="1328896"/>
                  </a:cubicBezTo>
                  <a:cubicBezTo>
                    <a:pt x="134220" y="1416209"/>
                    <a:pt x="167557" y="1493996"/>
                    <a:pt x="177082" y="1576546"/>
                  </a:cubicBezTo>
                  <a:lnTo>
                    <a:pt x="272332" y="1747996"/>
                  </a:lnTo>
                  <a:lnTo>
                    <a:pt x="272332" y="1862296"/>
                  </a:lnTo>
                  <a:lnTo>
                    <a:pt x="15157" y="2414746"/>
                  </a:lnTo>
                  <a:cubicBezTo>
                    <a:pt x="-3893" y="2462371"/>
                    <a:pt x="-13417" y="2519521"/>
                    <a:pt x="38970" y="2552859"/>
                  </a:cubicBezTo>
                  <a:lnTo>
                    <a:pt x="234232" y="2586196"/>
                  </a:lnTo>
                  <a:lnTo>
                    <a:pt x="210420" y="2843371"/>
                  </a:lnTo>
                  <a:cubicBezTo>
                    <a:pt x="223119" y="2887820"/>
                    <a:pt x="259632" y="2922746"/>
                    <a:pt x="319957" y="2933858"/>
                  </a:cubicBezTo>
                  <a:lnTo>
                    <a:pt x="296145" y="3062446"/>
                  </a:lnTo>
                  <a:cubicBezTo>
                    <a:pt x="302494" y="3132296"/>
                    <a:pt x="370758" y="3178334"/>
                    <a:pt x="410445" y="3229134"/>
                  </a:cubicBezTo>
                  <a:cubicBezTo>
                    <a:pt x="396157" y="3314859"/>
                    <a:pt x="329483" y="3400584"/>
                    <a:pt x="367582" y="3486309"/>
                  </a:cubicBezTo>
                  <a:cubicBezTo>
                    <a:pt x="402507" y="3572033"/>
                    <a:pt x="494582" y="3605372"/>
                    <a:pt x="572369" y="3629184"/>
                  </a:cubicBezTo>
                  <a:cubicBezTo>
                    <a:pt x="748582" y="3646646"/>
                    <a:pt x="905744" y="3621247"/>
                    <a:pt x="1072432" y="3600609"/>
                  </a:cubicBezTo>
                  <a:cubicBezTo>
                    <a:pt x="1145457" y="3622834"/>
                    <a:pt x="1223244" y="3621245"/>
                    <a:pt x="1291507" y="3667283"/>
                  </a:cubicBezTo>
                  <a:cubicBezTo>
                    <a:pt x="1426444" y="3940333"/>
                    <a:pt x="1613770" y="4208621"/>
                    <a:pt x="1696319" y="4486434"/>
                  </a:cubicBezTo>
                  <a:cubicBezTo>
                    <a:pt x="1831257" y="4199096"/>
                    <a:pt x="2051919" y="3949859"/>
                    <a:pt x="2315444" y="3695859"/>
                  </a:cubicBezTo>
                  <a:cubicBezTo>
                    <a:pt x="2450382" y="3599021"/>
                    <a:pt x="2551982" y="3478372"/>
                    <a:pt x="2720257" y="3405346"/>
                  </a:cubicBezTo>
                  <a:cubicBezTo>
                    <a:pt x="2783757" y="3389471"/>
                    <a:pt x="2837732" y="3349783"/>
                    <a:pt x="2910757" y="3357721"/>
                  </a:cubicBezTo>
                  <a:cubicBezTo>
                    <a:pt x="2899644" y="3238658"/>
                    <a:pt x="2850432" y="3124359"/>
                    <a:pt x="2877419" y="3000533"/>
                  </a:cubicBezTo>
                  <a:cubicBezTo>
                    <a:pt x="2909169" y="2814796"/>
                    <a:pt x="2969494" y="2652870"/>
                    <a:pt x="3072682" y="2500471"/>
                  </a:cubicBezTo>
                  <a:cubicBezTo>
                    <a:pt x="3181426" y="2248852"/>
                    <a:pt x="3425901" y="2219483"/>
                    <a:pt x="3529882" y="1490821"/>
                  </a:cubicBezTo>
                  <a:cubicBezTo>
                    <a:pt x="3526707" y="1192371"/>
                    <a:pt x="3399707" y="927259"/>
                    <a:pt x="3239370" y="700246"/>
                  </a:cubicBezTo>
                  <a:cubicBezTo>
                    <a:pt x="3064745" y="460533"/>
                    <a:pt x="2837732" y="297021"/>
                    <a:pt x="2582144" y="166846"/>
                  </a:cubicBezTo>
                  <a:cubicBezTo>
                    <a:pt x="2278932" y="50959"/>
                    <a:pt x="2013820" y="6509"/>
                    <a:pt x="1715370" y="159"/>
                  </a:cubicBezTo>
                  <a:cubicBezTo>
                    <a:pt x="1453432" y="-3016"/>
                    <a:pt x="1248645" y="41434"/>
                    <a:pt x="1015282" y="119221"/>
                  </a:cubicBezTo>
                  <a:cubicBezTo>
                    <a:pt x="873995" y="173196"/>
                    <a:pt x="799382" y="246221"/>
                    <a:pt x="691432" y="309721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03119" y="2307676"/>
            <a:ext cx="4072550" cy="1495935"/>
            <a:chOff x="1715691" y="4582775"/>
            <a:chExt cx="4073080" cy="1495589"/>
          </a:xfrm>
        </p:grpSpPr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1715691" y="5016535"/>
              <a:ext cx="3888349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24" name="组合 61"/>
            <p:cNvGrpSpPr/>
            <p:nvPr/>
          </p:nvGrpSpPr>
          <p:grpSpPr bwMode="auto">
            <a:xfrm>
              <a:off x="1728391" y="4582775"/>
              <a:ext cx="4060380" cy="455911"/>
              <a:chOff x="3901512" y="1457232"/>
              <a:chExt cx="4849751" cy="455132"/>
            </a:xfrm>
          </p:grpSpPr>
          <p:sp>
            <p:nvSpPr>
              <p:cNvPr id="25" name="矩形 65"/>
              <p:cNvSpPr>
                <a:spLocks noChangeArrowheads="1"/>
              </p:cNvSpPr>
              <p:nvPr/>
            </p:nvSpPr>
            <p:spPr bwMode="auto">
              <a:xfrm>
                <a:off x="3901512" y="1574388"/>
                <a:ext cx="2671306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6" name="矩形 66"/>
              <p:cNvSpPr>
                <a:spLocks noChangeArrowheads="1"/>
              </p:cNvSpPr>
              <p:nvPr/>
            </p:nvSpPr>
            <p:spPr bwMode="auto">
              <a:xfrm>
                <a:off x="8530619" y="1457232"/>
                <a:ext cx="220644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5781" y="2307676"/>
            <a:ext cx="4072550" cy="1495935"/>
            <a:chOff x="1715691" y="4582775"/>
            <a:chExt cx="4073080" cy="1495589"/>
          </a:xfrm>
        </p:grpSpPr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1715691" y="5016535"/>
              <a:ext cx="3888349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32" name="组合 61"/>
            <p:cNvGrpSpPr/>
            <p:nvPr/>
          </p:nvGrpSpPr>
          <p:grpSpPr bwMode="auto">
            <a:xfrm>
              <a:off x="3380230" y="4582775"/>
              <a:ext cx="2408541" cy="455972"/>
              <a:chOff x="5874482" y="1457232"/>
              <a:chExt cx="2876781" cy="455193"/>
            </a:xfrm>
          </p:grpSpPr>
          <p:sp>
            <p:nvSpPr>
              <p:cNvPr id="33" name="矩形 65"/>
              <p:cNvSpPr>
                <a:spLocks noChangeArrowheads="1"/>
              </p:cNvSpPr>
              <p:nvPr/>
            </p:nvSpPr>
            <p:spPr bwMode="auto">
              <a:xfrm>
                <a:off x="5874482" y="1574449"/>
                <a:ext cx="2671306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4" name="矩形 66"/>
              <p:cNvSpPr>
                <a:spLocks noChangeArrowheads="1"/>
              </p:cNvSpPr>
              <p:nvPr/>
            </p:nvSpPr>
            <p:spPr bwMode="auto">
              <a:xfrm>
                <a:off x="8530619" y="1457232"/>
                <a:ext cx="220644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373011" y="4458693"/>
            <a:ext cx="9444395" cy="2400897"/>
            <a:chOff x="1373188" y="4457659"/>
            <a:chExt cx="9445625" cy="2400341"/>
          </a:xfrm>
        </p:grpSpPr>
        <p:grpSp>
          <p:nvGrpSpPr>
            <p:cNvPr id="36" name="组合 35"/>
            <p:cNvGrpSpPr/>
            <p:nvPr/>
          </p:nvGrpSpPr>
          <p:grpSpPr>
            <a:xfrm>
              <a:off x="1373188" y="6146800"/>
              <a:ext cx="9445625" cy="711200"/>
              <a:chOff x="1373188" y="6146800"/>
              <a:chExt cx="9445625" cy="711200"/>
            </a:xfrm>
          </p:grpSpPr>
          <p:sp>
            <p:nvSpPr>
              <p:cNvPr id="13" name="梯形 12"/>
              <p:cNvSpPr/>
              <p:nvPr/>
            </p:nvSpPr>
            <p:spPr>
              <a:xfrm>
                <a:off x="1373188" y="6146800"/>
                <a:ext cx="9445625" cy="711200"/>
              </a:xfrm>
              <a:prstGeom prst="trapezoid">
                <a:avLst>
                  <a:gd name="adj" fmla="val 51786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>
                <a:spLocks noChangeArrowheads="1"/>
              </p:cNvSpPr>
              <p:nvPr/>
            </p:nvSpPr>
            <p:spPr bwMode="auto">
              <a:xfrm>
                <a:off x="1678640" y="6324692"/>
                <a:ext cx="8834721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 typeface="Arial" panose="020B0604020202020204" pitchFamily="34" charset="0"/>
                  <a:buNone/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设计团队</a:t>
                </a:r>
                <a:endPara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291556" y="5524499"/>
              <a:ext cx="7608888" cy="622299"/>
              <a:chOff x="2291556" y="5524499"/>
              <a:chExt cx="7608888" cy="622299"/>
            </a:xfrm>
          </p:grpSpPr>
          <p:sp>
            <p:nvSpPr>
              <p:cNvPr id="14" name="梯形 13"/>
              <p:cNvSpPr/>
              <p:nvPr/>
            </p:nvSpPr>
            <p:spPr>
              <a:xfrm>
                <a:off x="2291556" y="5524499"/>
                <a:ext cx="7608888" cy="622299"/>
              </a:xfrm>
              <a:prstGeom prst="trapezoid">
                <a:avLst>
                  <a:gd name="adj" fmla="val 64031"/>
                </a:avLst>
              </a:prstGeom>
              <a:solidFill>
                <a:schemeClr val="accent1">
                  <a:lumMod val="7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矩形 27"/>
              <p:cNvSpPr>
                <a:spLocks noChangeArrowheads="1"/>
              </p:cNvSpPr>
              <p:nvPr/>
            </p:nvSpPr>
            <p:spPr bwMode="auto">
              <a:xfrm>
                <a:off x="2590575" y="5658066"/>
                <a:ext cx="7010851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 typeface="Arial" panose="020B0604020202020204" pitchFamily="34" charset="0"/>
                  <a:buNone/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制作技术</a:t>
                </a:r>
                <a:endPara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959101" y="4991100"/>
              <a:ext cx="6273799" cy="529194"/>
              <a:chOff x="2959101" y="4991100"/>
              <a:chExt cx="6273799" cy="529194"/>
            </a:xfrm>
          </p:grpSpPr>
          <p:sp>
            <p:nvSpPr>
              <p:cNvPr id="15" name="梯形 14"/>
              <p:cNvSpPr/>
              <p:nvPr/>
            </p:nvSpPr>
            <p:spPr>
              <a:xfrm>
                <a:off x="2959101" y="4991100"/>
                <a:ext cx="6273799" cy="529194"/>
              </a:xfrm>
              <a:prstGeom prst="trapezoid">
                <a:avLst>
                  <a:gd name="adj" fmla="val 66185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矩形 28"/>
              <p:cNvSpPr>
                <a:spLocks noChangeArrowheads="1"/>
              </p:cNvSpPr>
              <p:nvPr/>
            </p:nvSpPr>
            <p:spPr bwMode="auto">
              <a:xfrm>
                <a:off x="3845020" y="5029540"/>
                <a:ext cx="4501960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 typeface="Arial" panose="020B0604020202020204" pitchFamily="34" charset="0"/>
                  <a:buNone/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3707299" y="4457659"/>
              <a:ext cx="4777403" cy="529194"/>
              <a:chOff x="3707299" y="4457659"/>
              <a:chExt cx="4777403" cy="529194"/>
            </a:xfrm>
          </p:grpSpPr>
          <p:sp>
            <p:nvSpPr>
              <p:cNvPr id="16" name="梯形 15"/>
              <p:cNvSpPr/>
              <p:nvPr/>
            </p:nvSpPr>
            <p:spPr>
              <a:xfrm>
                <a:off x="3707299" y="4457659"/>
                <a:ext cx="4777403" cy="529194"/>
              </a:xfrm>
              <a:prstGeom prst="trapezoid">
                <a:avLst>
                  <a:gd name="adj" fmla="val 58986"/>
                </a:avLst>
              </a:prstGeom>
              <a:solidFill>
                <a:schemeClr val="accent1">
                  <a:lumMod val="75000"/>
                  <a:alpha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9"/>
              <p:cNvSpPr txBox="1"/>
              <p:nvPr/>
            </p:nvSpPr>
            <p:spPr bwMode="auto">
              <a:xfrm>
                <a:off x="5126585" y="4593425"/>
                <a:ext cx="19388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点击此处添加标题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35091" y="4263896"/>
            <a:ext cx="9496601" cy="1888232"/>
            <a:chOff x="1335263" y="4262907"/>
            <a:chExt cx="9497837" cy="1887795"/>
          </a:xfrm>
        </p:grpSpPr>
        <p:sp>
          <p:nvSpPr>
            <p:cNvPr id="153" name="矩形 152"/>
            <p:cNvSpPr>
              <a:spLocks noChangeArrowheads="1"/>
            </p:cNvSpPr>
            <p:nvPr/>
          </p:nvSpPr>
          <p:spPr bwMode="auto">
            <a:xfrm>
              <a:off x="1341788" y="4647726"/>
              <a:ext cx="9491312" cy="1502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这里有中国最大的原创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素材站，这里有中国最强的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制作团队，这里有人人都能快速提升的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培训。清晰、美观、创意、有效、超值、保密，我们为数百家客户带来意想不到的价值。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创造卓越价值。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154" name="矩形 153"/>
            <p:cNvSpPr>
              <a:spLocks noChangeArrowheads="1"/>
            </p:cNvSpPr>
            <p:nvPr/>
          </p:nvSpPr>
          <p:spPr bwMode="auto">
            <a:xfrm>
              <a:off x="1335263" y="4262907"/>
              <a:ext cx="2236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lnSpc>
                  <a:spcPct val="125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</a:t>
              </a:r>
              <a:endParaRPr lang="en-US" altLang="zh-CN" sz="16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41801" y="2027361"/>
            <a:ext cx="2093251" cy="1748462"/>
            <a:chOff x="1542000" y="2026890"/>
            <a:chExt cx="2093524" cy="1748057"/>
          </a:xfrm>
        </p:grpSpPr>
        <p:sp>
          <p:nvSpPr>
            <p:cNvPr id="155" name="椭圆 154"/>
            <p:cNvSpPr/>
            <p:nvPr/>
          </p:nvSpPr>
          <p:spPr>
            <a:xfrm>
              <a:off x="1608489" y="2091024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56" name="TextBox 338"/>
            <p:cNvSpPr txBox="1">
              <a:spLocks noChangeArrowheads="1"/>
            </p:cNvSpPr>
            <p:nvPr/>
          </p:nvSpPr>
          <p:spPr bwMode="auto">
            <a:xfrm>
              <a:off x="1926916" y="2649162"/>
              <a:ext cx="170860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82%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57" name="空心弧 156"/>
            <p:cNvSpPr/>
            <p:nvPr/>
          </p:nvSpPr>
          <p:spPr>
            <a:xfrm rot="19800000">
              <a:off x="1542000" y="2026890"/>
              <a:ext cx="1748057" cy="1748057"/>
            </a:xfrm>
            <a:prstGeom prst="blockArc">
              <a:avLst>
                <a:gd name="adj1" fmla="val 18153874"/>
                <a:gd name="adj2" fmla="val 14191435"/>
                <a:gd name="adj3" fmla="val 540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04819" y="1992393"/>
            <a:ext cx="1747829" cy="1748462"/>
            <a:chOff x="4105352" y="1991930"/>
            <a:chExt cx="1748057" cy="1748057"/>
          </a:xfrm>
        </p:grpSpPr>
        <p:sp>
          <p:nvSpPr>
            <p:cNvPr id="158" name="TextBox 340"/>
            <p:cNvSpPr txBox="1">
              <a:spLocks noChangeArrowheads="1"/>
            </p:cNvSpPr>
            <p:nvPr/>
          </p:nvSpPr>
          <p:spPr bwMode="auto">
            <a:xfrm>
              <a:off x="4511582" y="2649161"/>
              <a:ext cx="12839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43%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4164539" y="2039589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0" name="空心弧 159"/>
            <p:cNvSpPr/>
            <p:nvPr/>
          </p:nvSpPr>
          <p:spPr>
            <a:xfrm rot="19800000">
              <a:off x="4105352" y="1991930"/>
              <a:ext cx="1748057" cy="1748057"/>
            </a:xfrm>
            <a:prstGeom prst="blockArc">
              <a:avLst>
                <a:gd name="adj1" fmla="val 18153874"/>
                <a:gd name="adj2" fmla="val 6208019"/>
                <a:gd name="adj3" fmla="val 547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33818" y="2026086"/>
            <a:ext cx="1749856" cy="1748462"/>
            <a:chOff x="6534669" y="2025617"/>
            <a:chExt cx="1750084" cy="1748057"/>
          </a:xfrm>
        </p:grpSpPr>
        <p:sp>
          <p:nvSpPr>
            <p:cNvPr id="161" name="椭圆 160"/>
            <p:cNvSpPr/>
            <p:nvPr/>
          </p:nvSpPr>
          <p:spPr>
            <a:xfrm>
              <a:off x="6653000" y="2086783"/>
              <a:ext cx="1579784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2" name="TextBox 341"/>
            <p:cNvSpPr txBox="1">
              <a:spLocks noChangeArrowheads="1"/>
            </p:cNvSpPr>
            <p:nvPr/>
          </p:nvSpPr>
          <p:spPr bwMode="auto">
            <a:xfrm>
              <a:off x="7001432" y="2649161"/>
              <a:ext cx="128332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25%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3" name="空心弧 162"/>
            <p:cNvSpPr/>
            <p:nvPr/>
          </p:nvSpPr>
          <p:spPr>
            <a:xfrm rot="19800000">
              <a:off x="6534669" y="2025617"/>
              <a:ext cx="1748057" cy="1748057"/>
            </a:xfrm>
            <a:prstGeom prst="blockArc">
              <a:avLst>
                <a:gd name="adj1" fmla="val 18153874"/>
                <a:gd name="adj2" fmla="val 2391340"/>
                <a:gd name="adj3" fmla="val 567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946949" y="2032438"/>
            <a:ext cx="1747829" cy="1748462"/>
            <a:chOff x="8948112" y="2031966"/>
            <a:chExt cx="1748057" cy="1748057"/>
          </a:xfrm>
        </p:grpSpPr>
        <p:sp>
          <p:nvSpPr>
            <p:cNvPr id="164" name="椭圆 163"/>
            <p:cNvSpPr/>
            <p:nvPr/>
          </p:nvSpPr>
          <p:spPr>
            <a:xfrm>
              <a:off x="9067196" y="2095723"/>
              <a:ext cx="1579787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5" name="TextBox 342"/>
            <p:cNvSpPr txBox="1">
              <a:spLocks noChangeArrowheads="1"/>
            </p:cNvSpPr>
            <p:nvPr/>
          </p:nvSpPr>
          <p:spPr bwMode="auto">
            <a:xfrm>
              <a:off x="9362740" y="2649161"/>
              <a:ext cx="128424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10%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6" name="空心弧 165"/>
            <p:cNvSpPr/>
            <p:nvPr/>
          </p:nvSpPr>
          <p:spPr>
            <a:xfrm rot="19800000">
              <a:off x="8948112" y="2031966"/>
              <a:ext cx="1748057" cy="1748057"/>
            </a:xfrm>
            <a:prstGeom prst="blockArc">
              <a:avLst>
                <a:gd name="adj1" fmla="val 18153874"/>
                <a:gd name="adj2" fmla="val 21071673"/>
                <a:gd name="adj3" fmla="val 53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23" name="组合 2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28" name="任意多边形 2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任意多边形 2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579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2" y="-4"/>
            <a:ext cx="12190413" cy="6859588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76857" y="2070869"/>
            <a:ext cx="2636700" cy="2674186"/>
            <a:chOff x="4777478" y="2070388"/>
            <a:chExt cx="2637043" cy="2673567"/>
          </a:xfrm>
        </p:grpSpPr>
        <p:grpSp>
          <p:nvGrpSpPr>
            <p:cNvPr id="3" name="组合 2"/>
            <p:cNvGrpSpPr/>
            <p:nvPr/>
          </p:nvGrpSpPr>
          <p:grpSpPr>
            <a:xfrm>
              <a:off x="4777478" y="2070388"/>
              <a:ext cx="2637043" cy="2673567"/>
              <a:chOff x="4777478" y="2070388"/>
              <a:chExt cx="2637043" cy="2673567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51" t="37433" r="4808" b="8456"/>
              <a:stretch>
                <a:fillRect/>
              </a:stretch>
            </p:blipFill>
            <p:spPr>
              <a:xfrm>
                <a:off x="4777478" y="2070388"/>
                <a:ext cx="2637043" cy="2673567"/>
              </a:xfrm>
              <a:prstGeom prst="diamond">
                <a:avLst/>
              </a:prstGeom>
              <a:noFill/>
              <a:ln>
                <a:noFill/>
              </a:ln>
            </p:spPr>
          </p:pic>
          <p:sp>
            <p:nvSpPr>
              <p:cNvPr id="9" name="矩形 8"/>
              <p:cNvSpPr/>
              <p:nvPr/>
            </p:nvSpPr>
            <p:spPr>
              <a:xfrm rot="18900000">
                <a:off x="4983442" y="2294616"/>
                <a:ext cx="2225113" cy="222511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109028" y="2982365"/>
              <a:ext cx="2287734" cy="1025145"/>
              <a:chOff x="5109028" y="2982365"/>
              <a:chExt cx="2287734" cy="1025145"/>
            </a:xfrm>
          </p:grpSpPr>
          <p:sp>
            <p:nvSpPr>
              <p:cNvPr id="10" name="TextBox 9"/>
              <p:cNvSpPr txBox="1"/>
              <p:nvPr/>
            </p:nvSpPr>
            <p:spPr bwMode="auto">
              <a:xfrm>
                <a:off x="5277039" y="2982365"/>
                <a:ext cx="21197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3600" spc="6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目  录</a:t>
                </a:r>
                <a:endParaRPr lang="zh-CN" altLang="en-US" sz="3600" spc="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109028" y="3422735"/>
                <a:ext cx="1992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3200" spc="300" dirty="0">
                    <a:ln w="0"/>
                    <a:solidFill>
                      <a:prstClr val="white"/>
                    </a:solidFill>
                    <a:latin typeface="Yu Gothic Light" panose="020B0300000000000000" pitchFamily="34" charset="-128"/>
                    <a:ea typeface="创艺简细圆" pitchFamily="2" charset="-122"/>
                  </a:rPr>
                  <a:t>contents</a:t>
                </a:r>
                <a:endParaRPr lang="zh-CN" altLang="en-US" sz="3200" spc="300" dirty="0">
                  <a:ln w="0"/>
                  <a:solidFill>
                    <a:prstClr val="white"/>
                  </a:solidFill>
                  <a:latin typeface="Yu Gothic Light" panose="020B0300000000000000" pitchFamily="34" charset="-128"/>
                  <a:ea typeface="创艺简细圆" pitchFamily="2" charset="-122"/>
                </a:endParaRPr>
              </a:p>
            </p:txBody>
          </p:sp>
        </p:grpSp>
      </p:grpSp>
      <p:sp>
        <p:nvSpPr>
          <p:cNvPr id="12" name="TextBox 9"/>
          <p:cNvSpPr txBox="1"/>
          <p:nvPr/>
        </p:nvSpPr>
        <p:spPr bwMode="auto">
          <a:xfrm>
            <a:off x="2225978" y="1639978"/>
            <a:ext cx="2331201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点击此处添加标题</a:t>
            </a:r>
            <a:endParaRPr lang="zh-CN" altLang="en-US" sz="18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844372" y="1717269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9" name="TextBox 9"/>
          <p:cNvSpPr txBox="1"/>
          <p:nvPr/>
        </p:nvSpPr>
        <p:spPr bwMode="auto">
          <a:xfrm flipH="1">
            <a:off x="7899628" y="1639978"/>
            <a:ext cx="2331201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点击此处添加标题</a:t>
            </a:r>
            <a:endParaRPr lang="zh-CN" altLang="en-US" sz="18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flipH="1">
            <a:off x="10006980" y="1726707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 flipV="1">
            <a:off x="1867016" y="4660895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9" name="TextBox 9"/>
          <p:cNvSpPr txBox="1"/>
          <p:nvPr/>
        </p:nvSpPr>
        <p:spPr bwMode="auto">
          <a:xfrm>
            <a:off x="2225978" y="4901565"/>
            <a:ext cx="2331201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点击此处添加标题</a:t>
            </a:r>
            <a:endParaRPr lang="zh-CN" altLang="en-US" sz="18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9052" y="-11559"/>
            <a:ext cx="1340388" cy="1955270"/>
            <a:chOff x="-14515" y="-866091"/>
            <a:chExt cx="1947621" cy="2840035"/>
          </a:xfrm>
        </p:grpSpPr>
        <p:sp>
          <p:nvSpPr>
            <p:cNvPr id="25" name="任意多边形 24"/>
            <p:cNvSpPr/>
            <p:nvPr/>
          </p:nvSpPr>
          <p:spPr>
            <a:xfrm>
              <a:off x="-14515" y="-866090"/>
              <a:ext cx="1841864" cy="2840034"/>
            </a:xfrm>
            <a:custGeom>
              <a:avLst/>
              <a:gdLst>
                <a:gd name="connsiteX0" fmla="*/ 0 w 2235200"/>
                <a:gd name="connsiteY0" fmla="*/ 0 h 3381828"/>
                <a:gd name="connsiteX1" fmla="*/ 43543 w 2235200"/>
                <a:gd name="connsiteY1" fmla="*/ 3381828 h 3381828"/>
                <a:gd name="connsiteX2" fmla="*/ 2235200 w 2235200"/>
                <a:gd name="connsiteY2" fmla="*/ 14514 h 3381828"/>
                <a:gd name="connsiteX3" fmla="*/ 0 w 2235200"/>
                <a:gd name="connsiteY3" fmla="*/ 0 h 3381828"/>
                <a:gd name="connsiteX0-1" fmla="*/ 14515 w 2249715"/>
                <a:gd name="connsiteY0-2" fmla="*/ 0 h 3468913"/>
                <a:gd name="connsiteX1-3" fmla="*/ 0 w 2249715"/>
                <a:gd name="connsiteY1-4" fmla="*/ 3468913 h 3468913"/>
                <a:gd name="connsiteX2-5" fmla="*/ 2249715 w 2249715"/>
                <a:gd name="connsiteY2-6" fmla="*/ 14514 h 3468913"/>
                <a:gd name="connsiteX3-7" fmla="*/ 14515 w 2249715"/>
                <a:gd name="connsiteY3-8" fmla="*/ 0 h 34689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49715" h="3468913">
                  <a:moveTo>
                    <a:pt x="14515" y="0"/>
                  </a:moveTo>
                  <a:cubicBezTo>
                    <a:pt x="9677" y="1156304"/>
                    <a:pt x="4838" y="2312609"/>
                    <a:pt x="0" y="3468913"/>
                  </a:cubicBezTo>
                  <a:lnTo>
                    <a:pt x="2249715" y="14514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tx1">
                <a:alpha val="8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 flipV="1">
              <a:off x="891214" y="-866091"/>
              <a:ext cx="1041892" cy="1630608"/>
            </a:xfrm>
            <a:prstGeom prst="line">
              <a:avLst/>
            </a:prstGeom>
            <a:ln w="3810">
              <a:solidFill>
                <a:schemeClr val="tx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任意多边形 46"/>
          <p:cNvSpPr/>
          <p:nvPr/>
        </p:nvSpPr>
        <p:spPr>
          <a:xfrm flipH="1" flipV="1">
            <a:off x="10008664" y="4668584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8" name="TextBox 9"/>
          <p:cNvSpPr txBox="1"/>
          <p:nvPr/>
        </p:nvSpPr>
        <p:spPr bwMode="auto">
          <a:xfrm flipH="1">
            <a:off x="7899628" y="4899789"/>
            <a:ext cx="2331201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点击此处添加标题</a:t>
            </a:r>
            <a:endParaRPr lang="zh-CN" altLang="en-US" sz="18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444883" y="3338022"/>
            <a:ext cx="3730231" cy="3788047"/>
            <a:chOff x="9446111" y="3337248"/>
            <a:chExt cx="3730717" cy="3787170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27" t="1500" r="18871" b="18955"/>
            <a:stretch>
              <a:fillRect/>
            </a:stretch>
          </p:blipFill>
          <p:spPr>
            <a:xfrm flipH="1">
              <a:off x="9905353" y="3337248"/>
              <a:ext cx="2278740" cy="3526972"/>
            </a:xfrm>
            <a:prstGeom prst="rtTriangle">
              <a:avLst/>
            </a:prstGeom>
          </p:spPr>
        </p:pic>
        <p:sp>
          <p:nvSpPr>
            <p:cNvPr id="42" name="任意多边形 41"/>
            <p:cNvSpPr/>
            <p:nvPr/>
          </p:nvSpPr>
          <p:spPr>
            <a:xfrm rot="3679798">
              <a:off x="9741220" y="3688810"/>
              <a:ext cx="3140499" cy="3730717"/>
            </a:xfrm>
            <a:custGeom>
              <a:avLst/>
              <a:gdLst>
                <a:gd name="connsiteX0" fmla="*/ 0 w 9588500"/>
                <a:gd name="connsiteY0" fmla="*/ 12700 h 6883400"/>
                <a:gd name="connsiteX1" fmla="*/ 0 w 9588500"/>
                <a:gd name="connsiteY1" fmla="*/ 63500 h 6883400"/>
                <a:gd name="connsiteX2" fmla="*/ 3937000 w 9588500"/>
                <a:gd name="connsiteY2" fmla="*/ 6883400 h 6883400"/>
                <a:gd name="connsiteX3" fmla="*/ 9588500 w 9588500"/>
                <a:gd name="connsiteY3" fmla="*/ 6870700 h 6883400"/>
                <a:gd name="connsiteX4" fmla="*/ 9575800 w 9588500"/>
                <a:gd name="connsiteY4" fmla="*/ 0 h 6883400"/>
                <a:gd name="connsiteX5" fmla="*/ 0 w 9588500"/>
                <a:gd name="connsiteY5" fmla="*/ 12700 h 6883400"/>
                <a:gd name="connsiteX0-1" fmla="*/ 0 w 9575800"/>
                <a:gd name="connsiteY0-2" fmla="*/ 12700 h 6883400"/>
                <a:gd name="connsiteX1-3" fmla="*/ 0 w 9575800"/>
                <a:gd name="connsiteY1-4" fmla="*/ 63500 h 6883400"/>
                <a:gd name="connsiteX2-5" fmla="*/ 3937000 w 9575800"/>
                <a:gd name="connsiteY2-6" fmla="*/ 6883400 h 6883400"/>
                <a:gd name="connsiteX3-7" fmla="*/ 9575800 w 9575800"/>
                <a:gd name="connsiteY3-8" fmla="*/ 0 h 6883400"/>
                <a:gd name="connsiteX4-9" fmla="*/ 0 w 9575800"/>
                <a:gd name="connsiteY4-10" fmla="*/ 12700 h 6883400"/>
                <a:gd name="connsiteX0-11" fmla="*/ 0 w 9575800"/>
                <a:gd name="connsiteY0-12" fmla="*/ 12700 h 6929760"/>
                <a:gd name="connsiteX1-13" fmla="*/ 0 w 9575800"/>
                <a:gd name="connsiteY1-14" fmla="*/ 63500 h 6929760"/>
                <a:gd name="connsiteX2-15" fmla="*/ 3962598 w 9575800"/>
                <a:gd name="connsiteY2-16" fmla="*/ 6929760 h 6929760"/>
                <a:gd name="connsiteX3-17" fmla="*/ 9575800 w 9575800"/>
                <a:gd name="connsiteY3-18" fmla="*/ 0 h 6929760"/>
                <a:gd name="connsiteX4-19" fmla="*/ 0 w 9575800"/>
                <a:gd name="connsiteY4-20" fmla="*/ 12700 h 6929760"/>
                <a:gd name="connsiteX0-21" fmla="*/ 0 w 5394685"/>
                <a:gd name="connsiteY0-22" fmla="*/ 0 h 6917060"/>
                <a:gd name="connsiteX1-23" fmla="*/ 0 w 5394685"/>
                <a:gd name="connsiteY1-24" fmla="*/ 50800 h 6917060"/>
                <a:gd name="connsiteX2-25" fmla="*/ 3962598 w 5394685"/>
                <a:gd name="connsiteY2-26" fmla="*/ 6917060 h 6917060"/>
                <a:gd name="connsiteX3-27" fmla="*/ 5394685 w 5394685"/>
                <a:gd name="connsiteY3-28" fmla="*/ 4419577 h 6917060"/>
                <a:gd name="connsiteX4-29" fmla="*/ 0 w 5394685"/>
                <a:gd name="connsiteY4-30" fmla="*/ 0 h 6917060"/>
                <a:gd name="connsiteX0-31" fmla="*/ 818730 w 5394685"/>
                <a:gd name="connsiteY0-32" fmla="*/ 395472 h 6866260"/>
                <a:gd name="connsiteX1-33" fmla="*/ 0 w 5394685"/>
                <a:gd name="connsiteY1-34" fmla="*/ 0 h 6866260"/>
                <a:gd name="connsiteX2-35" fmla="*/ 3962598 w 5394685"/>
                <a:gd name="connsiteY2-36" fmla="*/ 6866260 h 6866260"/>
                <a:gd name="connsiteX3-37" fmla="*/ 5394685 w 5394685"/>
                <a:gd name="connsiteY3-38" fmla="*/ 4368777 h 6866260"/>
                <a:gd name="connsiteX4-39" fmla="*/ 818730 w 5394685"/>
                <a:gd name="connsiteY4-40" fmla="*/ 395472 h 6866260"/>
                <a:gd name="connsiteX0-41" fmla="*/ 5394685 w 5394685"/>
                <a:gd name="connsiteY0-42" fmla="*/ 4368777 h 6866260"/>
                <a:gd name="connsiteX1-43" fmla="*/ 0 w 5394685"/>
                <a:gd name="connsiteY1-44" fmla="*/ 0 h 6866260"/>
                <a:gd name="connsiteX2-45" fmla="*/ 3962598 w 5394685"/>
                <a:gd name="connsiteY2-46" fmla="*/ 6866260 h 6866260"/>
                <a:gd name="connsiteX3-47" fmla="*/ 5394685 w 5394685"/>
                <a:gd name="connsiteY3-48" fmla="*/ 4368777 h 6866260"/>
                <a:gd name="connsiteX0-49" fmla="*/ 4063367 w 4063367"/>
                <a:gd name="connsiteY0-50" fmla="*/ 2071726 h 4569209"/>
                <a:gd name="connsiteX1-51" fmla="*/ 0 w 4063367"/>
                <a:gd name="connsiteY1-52" fmla="*/ 0 h 4569209"/>
                <a:gd name="connsiteX2-53" fmla="*/ 2631280 w 4063367"/>
                <a:gd name="connsiteY2-54" fmla="*/ 4569209 h 4569209"/>
                <a:gd name="connsiteX3-55" fmla="*/ 4063367 w 4063367"/>
                <a:gd name="connsiteY3-56" fmla="*/ 2071726 h 4569209"/>
                <a:gd name="connsiteX0-57" fmla="*/ 3585260 w 3585260"/>
                <a:gd name="connsiteY0-58" fmla="*/ 1233234 h 3730717"/>
                <a:gd name="connsiteX1-59" fmla="*/ 0 w 3585260"/>
                <a:gd name="connsiteY1-60" fmla="*/ 0 h 3730717"/>
                <a:gd name="connsiteX2-61" fmla="*/ 2153173 w 3585260"/>
                <a:gd name="connsiteY2-62" fmla="*/ 3730717 h 3730717"/>
                <a:gd name="connsiteX3-63" fmla="*/ 3585260 w 3585260"/>
                <a:gd name="connsiteY3-64" fmla="*/ 1233234 h 3730717"/>
                <a:gd name="connsiteX0-65" fmla="*/ 3311560 w 3311560"/>
                <a:gd name="connsiteY0-66" fmla="*/ 1707923 h 3730717"/>
                <a:gd name="connsiteX1-67" fmla="*/ 0 w 3311560"/>
                <a:gd name="connsiteY1-68" fmla="*/ 0 h 3730717"/>
                <a:gd name="connsiteX2-69" fmla="*/ 2153173 w 3311560"/>
                <a:gd name="connsiteY2-70" fmla="*/ 3730717 h 3730717"/>
                <a:gd name="connsiteX3-71" fmla="*/ 3311560 w 3311560"/>
                <a:gd name="connsiteY3-72" fmla="*/ 1707923 h 373071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11560" h="3730717">
                  <a:moveTo>
                    <a:pt x="3311560" y="1707923"/>
                  </a:moveTo>
                  <a:lnTo>
                    <a:pt x="0" y="0"/>
                  </a:lnTo>
                  <a:lnTo>
                    <a:pt x="2153173" y="3730717"/>
                  </a:lnTo>
                  <a:lnTo>
                    <a:pt x="3311560" y="1707923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 flipV="1">
              <a:off x="9758363" y="5554594"/>
              <a:ext cx="887194" cy="1314960"/>
            </a:xfrm>
            <a:prstGeom prst="line">
              <a:avLst/>
            </a:prstGeom>
            <a:ln w="3810">
              <a:solidFill>
                <a:schemeClr val="tx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/>
          <p:cNvSpPr/>
          <p:nvPr/>
        </p:nvSpPr>
        <p:spPr bwMode="auto">
          <a:xfrm>
            <a:off x="2231835" y="2113953"/>
            <a:ext cx="2702363" cy="338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600" spc="130" dirty="0">
                <a:solidFill>
                  <a:prstClr val="white"/>
                </a:solidFill>
              </a:rPr>
              <a:t>Click on add the theme</a:t>
            </a:r>
            <a:endParaRPr lang="zh-CN" altLang="en-US" sz="1600" spc="130" dirty="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664527" y="1369299"/>
            <a:ext cx="3656652" cy="1446885"/>
            <a:chOff x="6665395" y="1368981"/>
            <a:chExt cx="3657128" cy="1446550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10157544" y="2135836"/>
              <a:ext cx="164979" cy="230287"/>
            </a:xfrm>
            <a:prstGeom prst="line">
              <a:avLst/>
            </a:prstGeom>
            <a:ln w="381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6665395" y="1368981"/>
              <a:ext cx="3495136" cy="1446550"/>
              <a:chOff x="6665395" y="1368981"/>
              <a:chExt cx="3495136" cy="1446550"/>
            </a:xfrm>
          </p:grpSpPr>
          <p:sp>
            <p:nvSpPr>
              <p:cNvPr id="32" name="任意多边形 31"/>
              <p:cNvSpPr/>
              <p:nvPr/>
            </p:nvSpPr>
            <p:spPr>
              <a:xfrm flipH="1">
                <a:off x="7137931" y="2138735"/>
                <a:ext cx="3022600" cy="0"/>
              </a:xfrm>
              <a:custGeom>
                <a:avLst/>
                <a:gdLst>
                  <a:gd name="connsiteX0" fmla="*/ 0 w 3429000"/>
                  <a:gd name="connsiteY0" fmla="*/ 0 h 323850"/>
                  <a:gd name="connsiteX1" fmla="*/ 3022600 w 3429000"/>
                  <a:gd name="connsiteY1" fmla="*/ 19050 h 323850"/>
                  <a:gd name="connsiteX2" fmla="*/ 3429000 w 3429000"/>
                  <a:gd name="connsiteY2" fmla="*/ 323850 h 323850"/>
                  <a:gd name="connsiteX0-1" fmla="*/ 0 w 3429000"/>
                  <a:gd name="connsiteY0-2" fmla="*/ 0 h 323850"/>
                  <a:gd name="connsiteX1-3" fmla="*/ 3022600 w 3429000"/>
                  <a:gd name="connsiteY1-4" fmla="*/ 0 h 323850"/>
                  <a:gd name="connsiteX2-5" fmla="*/ 3429000 w 3429000"/>
                  <a:gd name="connsiteY2-6" fmla="*/ 323850 h 323850"/>
                  <a:gd name="connsiteX0-7" fmla="*/ 0 w 3022600"/>
                  <a:gd name="connsiteY0-8" fmla="*/ 0 h 0"/>
                  <a:gd name="connsiteX1-9" fmla="*/ 3022600 w 3022600"/>
                  <a:gd name="connsiteY1-10" fmla="*/ 0 h 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022600">
                    <a:moveTo>
                      <a:pt x="0" y="0"/>
                    </a:moveTo>
                    <a:lnTo>
                      <a:pt x="3022600" y="0"/>
                    </a:lnTo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6665395" y="1368981"/>
                <a:ext cx="87075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8800" spc="600" dirty="0">
                    <a:solidFill>
                      <a:prstClr val="white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3</a:t>
                </a:r>
                <a:endParaRPr lang="zh-CN" altLang="en-US" sz="8800" spc="600" dirty="0">
                  <a:solidFill>
                    <a:prstClr val="white"/>
                  </a:solidFill>
                  <a:latin typeface="Ebrima" panose="02000000000000000000" pitchFamily="2" charset="0"/>
                  <a:ea typeface="CKanHK-Xbold" panose="00000800000000000000" pitchFamily="50" charset="-128"/>
                  <a:cs typeface="Ebrima" panose="02000000000000000000" pitchFamily="2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856759" y="4081132"/>
            <a:ext cx="3767865" cy="1446885"/>
            <a:chOff x="1856999" y="4080186"/>
            <a:chExt cx="3768356" cy="1446550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1856999" y="4408801"/>
              <a:ext cx="239875" cy="341149"/>
            </a:xfrm>
            <a:prstGeom prst="line">
              <a:avLst/>
            </a:prstGeom>
            <a:ln w="381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2094498" y="4080186"/>
              <a:ext cx="3530857" cy="1446550"/>
              <a:chOff x="2094498" y="4080186"/>
              <a:chExt cx="3530857" cy="1446550"/>
            </a:xfrm>
          </p:grpSpPr>
          <p:sp>
            <p:nvSpPr>
              <p:cNvPr id="37" name="任意多边形 36"/>
              <p:cNvSpPr/>
              <p:nvPr/>
            </p:nvSpPr>
            <p:spPr>
              <a:xfrm flipV="1">
                <a:off x="2094498" y="4754713"/>
                <a:ext cx="3174939" cy="0"/>
              </a:xfrm>
              <a:custGeom>
                <a:avLst/>
                <a:gdLst>
                  <a:gd name="connsiteX0" fmla="*/ 0 w 3429000"/>
                  <a:gd name="connsiteY0" fmla="*/ 0 h 323850"/>
                  <a:gd name="connsiteX1" fmla="*/ 3022600 w 3429000"/>
                  <a:gd name="connsiteY1" fmla="*/ 19050 h 323850"/>
                  <a:gd name="connsiteX2" fmla="*/ 3429000 w 3429000"/>
                  <a:gd name="connsiteY2" fmla="*/ 323850 h 323850"/>
                  <a:gd name="connsiteX0-1" fmla="*/ 0 w 3429000"/>
                  <a:gd name="connsiteY0-2" fmla="*/ 0 h 323850"/>
                  <a:gd name="connsiteX1-3" fmla="*/ 3022600 w 3429000"/>
                  <a:gd name="connsiteY1-4" fmla="*/ 0 h 323850"/>
                  <a:gd name="connsiteX2-5" fmla="*/ 3429000 w 3429000"/>
                  <a:gd name="connsiteY2-6" fmla="*/ 323850 h 323850"/>
                  <a:gd name="connsiteX0-7" fmla="*/ 0 w 3022600"/>
                  <a:gd name="connsiteY0-8" fmla="*/ 0 h 0"/>
                  <a:gd name="connsiteX1-9" fmla="*/ 3022600 w 3022600"/>
                  <a:gd name="connsiteY1-10" fmla="*/ 0 h 0"/>
                  <a:gd name="connsiteX0-11" fmla="*/ 0 w 10504"/>
                  <a:gd name="connsiteY0-12" fmla="*/ 0 h 0"/>
                  <a:gd name="connsiteX1-13" fmla="*/ 10504 w 10504"/>
                  <a:gd name="connsiteY1-14" fmla="*/ -9525 h 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10504">
                    <a:moveTo>
                      <a:pt x="0" y="0"/>
                    </a:moveTo>
                    <a:lnTo>
                      <a:pt x="10504" y="-9525"/>
                    </a:lnTo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4754604" y="4080186"/>
                <a:ext cx="87075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8800" spc="600" dirty="0">
                    <a:solidFill>
                      <a:prstClr val="white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2</a:t>
                </a:r>
                <a:endParaRPr lang="zh-CN" altLang="en-US" sz="8800" spc="600" dirty="0">
                  <a:solidFill>
                    <a:prstClr val="white"/>
                  </a:solidFill>
                  <a:latin typeface="Ebrima" panose="02000000000000000000" pitchFamily="2" charset="0"/>
                  <a:ea typeface="CKanHK-Xbold" panose="00000800000000000000" pitchFamily="50" charset="-128"/>
                  <a:cs typeface="Ebrima" panose="02000000000000000000" pitchFamily="2" charset="0"/>
                </a:endParaRPr>
              </a:p>
            </p:txBody>
          </p:sp>
        </p:grpSp>
      </p:grpSp>
      <p:sp>
        <p:nvSpPr>
          <p:cNvPr id="58" name="矩形 57"/>
          <p:cNvSpPr/>
          <p:nvPr/>
        </p:nvSpPr>
        <p:spPr bwMode="auto">
          <a:xfrm>
            <a:off x="2233513" y="4419329"/>
            <a:ext cx="2702363" cy="338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600" spc="130" dirty="0">
                <a:solidFill>
                  <a:prstClr val="white"/>
                </a:solidFill>
              </a:rPr>
              <a:t>Click on add the theme</a:t>
            </a:r>
            <a:endParaRPr lang="zh-CN" altLang="en-US" sz="1600" spc="130" dirty="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47275" y="1367715"/>
            <a:ext cx="3782850" cy="1446885"/>
            <a:chOff x="1847516" y="1367397"/>
            <a:chExt cx="3783342" cy="1446550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1847516" y="2124496"/>
              <a:ext cx="203342" cy="279646"/>
            </a:xfrm>
            <a:prstGeom prst="line">
              <a:avLst/>
            </a:prstGeom>
            <a:ln w="381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2049458" y="1367397"/>
              <a:ext cx="3581400" cy="1446550"/>
              <a:chOff x="2049458" y="1367397"/>
              <a:chExt cx="3581400" cy="1446550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2049458" y="2124221"/>
                <a:ext cx="3089399" cy="0"/>
              </a:xfrm>
              <a:custGeom>
                <a:avLst/>
                <a:gdLst>
                  <a:gd name="connsiteX0" fmla="*/ 0 w 3429000"/>
                  <a:gd name="connsiteY0" fmla="*/ 0 h 323850"/>
                  <a:gd name="connsiteX1" fmla="*/ 3022600 w 3429000"/>
                  <a:gd name="connsiteY1" fmla="*/ 19050 h 323850"/>
                  <a:gd name="connsiteX2" fmla="*/ 3429000 w 3429000"/>
                  <a:gd name="connsiteY2" fmla="*/ 323850 h 323850"/>
                  <a:gd name="connsiteX0-1" fmla="*/ 0 w 3429000"/>
                  <a:gd name="connsiteY0-2" fmla="*/ 0 h 323850"/>
                  <a:gd name="connsiteX1-3" fmla="*/ 3022600 w 3429000"/>
                  <a:gd name="connsiteY1-4" fmla="*/ 0 h 323850"/>
                  <a:gd name="connsiteX2-5" fmla="*/ 3429000 w 3429000"/>
                  <a:gd name="connsiteY2-6" fmla="*/ 323850 h 323850"/>
                  <a:gd name="connsiteX0-7" fmla="*/ 0 w 3022600"/>
                  <a:gd name="connsiteY0-8" fmla="*/ 0 h 0"/>
                  <a:gd name="connsiteX1-9" fmla="*/ 3022600 w 3022600"/>
                  <a:gd name="connsiteY1-10" fmla="*/ 0 h 0"/>
                  <a:gd name="connsiteX0-11" fmla="*/ 0 w 10221"/>
                  <a:gd name="connsiteY0-12" fmla="*/ 0 h 0"/>
                  <a:gd name="connsiteX1-13" fmla="*/ 10221 w 10221"/>
                  <a:gd name="connsiteY1-14" fmla="*/ 0 h 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10221">
                    <a:moveTo>
                      <a:pt x="0" y="0"/>
                    </a:moveTo>
                    <a:lnTo>
                      <a:pt x="10221" y="0"/>
                    </a:lnTo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4760107" y="1367397"/>
                <a:ext cx="87075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8800" spc="600" dirty="0">
                    <a:solidFill>
                      <a:prstClr val="white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1</a:t>
                </a:r>
                <a:endParaRPr lang="zh-CN" altLang="en-US" sz="8800" spc="600" dirty="0">
                  <a:solidFill>
                    <a:prstClr val="white"/>
                  </a:solidFill>
                  <a:latin typeface="Ebrima" panose="02000000000000000000" pitchFamily="2" charset="0"/>
                  <a:ea typeface="CKanHK-Xbold" panose="00000800000000000000" pitchFamily="50" charset="-128"/>
                  <a:cs typeface="Ebrima" panose="02000000000000000000" pitchFamily="2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734066" y="4059850"/>
            <a:ext cx="3605523" cy="1446885"/>
            <a:chOff x="6734943" y="4058909"/>
            <a:chExt cx="3605992" cy="1446550"/>
          </a:xfrm>
        </p:grpSpPr>
        <p:sp>
          <p:nvSpPr>
            <p:cNvPr id="51" name="任意多边形 50"/>
            <p:cNvSpPr/>
            <p:nvPr/>
          </p:nvSpPr>
          <p:spPr>
            <a:xfrm flipH="1">
              <a:off x="7244823" y="4708994"/>
              <a:ext cx="2897844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9338"/>
                <a:gd name="connsiteY0-12" fmla="*/ 0 h 0"/>
                <a:gd name="connsiteX1-13" fmla="*/ 9338 w 9338"/>
                <a:gd name="connsiteY1-14" fmla="*/ 0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9338">
                  <a:moveTo>
                    <a:pt x="0" y="0"/>
                  </a:moveTo>
                  <a:lnTo>
                    <a:pt x="9338" y="0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H="1">
              <a:off x="10142437" y="4412475"/>
              <a:ext cx="198498" cy="296222"/>
            </a:xfrm>
            <a:prstGeom prst="line">
              <a:avLst/>
            </a:prstGeom>
            <a:ln w="381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734943" y="4058909"/>
              <a:ext cx="87075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88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4</a:t>
              </a:r>
              <a:endParaRPr lang="zh-CN" altLang="en-US" sz="88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sp>
        <p:nvSpPr>
          <p:cNvPr id="68" name="矩形 67"/>
          <p:cNvSpPr/>
          <p:nvPr/>
        </p:nvSpPr>
        <p:spPr bwMode="auto">
          <a:xfrm>
            <a:off x="7479141" y="4396793"/>
            <a:ext cx="2702363" cy="338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600" spc="130" dirty="0">
                <a:solidFill>
                  <a:prstClr val="white"/>
                </a:solidFill>
              </a:rPr>
              <a:t>Click on add the theme</a:t>
            </a:r>
            <a:endParaRPr lang="zh-CN" altLang="en-US" sz="1600" spc="130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233220" y="2113953"/>
            <a:ext cx="2702363" cy="338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en-US" altLang="zh-CN" sz="1600" spc="130" dirty="0">
                <a:solidFill>
                  <a:prstClr val="white"/>
                </a:solidFill>
              </a:rPr>
              <a:t>Click on add the theme</a:t>
            </a:r>
            <a:endParaRPr lang="zh-CN" altLang="en-US" sz="1600" spc="13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29" grpId="0"/>
      <p:bldP spid="30" grpId="0" animBg="1"/>
      <p:bldP spid="38" grpId="0" animBg="1"/>
      <p:bldP spid="39" grpId="0"/>
      <p:bldP spid="47" grpId="0" animBg="1"/>
      <p:bldP spid="48" grpId="0"/>
      <p:bldP spid="55" grpId="0"/>
      <p:bldP spid="58" grpId="0"/>
      <p:bldP spid="68" grpId="0"/>
      <p:bldP spid="6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895213" y="3074114"/>
            <a:ext cx="2399988" cy="1829223"/>
            <a:chOff x="3657193" y="1868699"/>
            <a:chExt cx="1800872" cy="1765336"/>
          </a:xfrm>
          <a:effectLst/>
        </p:grpSpPr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3674648" y="1868699"/>
              <a:ext cx="1765336" cy="176533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4" name="Text Box 14"/>
            <p:cNvSpPr txBox="1">
              <a:spLocks noChangeArrowheads="1"/>
            </p:cNvSpPr>
            <p:nvPr/>
          </p:nvSpPr>
          <p:spPr bwMode="auto">
            <a:xfrm>
              <a:off x="3657193" y="2564364"/>
              <a:ext cx="1800872" cy="356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1030952" y="2027096"/>
            <a:ext cx="5005135" cy="1908700"/>
            <a:chOff x="545148" y="904136"/>
            <a:chExt cx="3949915" cy="1787714"/>
          </a:xfrm>
          <a:effectLst/>
        </p:grpSpPr>
        <p:sp>
          <p:nvSpPr>
            <p:cNvPr id="6" name="Freeform 3"/>
            <p:cNvSpPr/>
            <p:nvPr/>
          </p:nvSpPr>
          <p:spPr bwMode="auto">
            <a:xfrm>
              <a:off x="545148" y="904136"/>
              <a:ext cx="3941874" cy="1787714"/>
            </a:xfrm>
            <a:custGeom>
              <a:avLst/>
              <a:gdLst>
                <a:gd name="T0" fmla="*/ 2652 w 2652"/>
                <a:gd name="T1" fmla="*/ 600 h 1208"/>
                <a:gd name="T2" fmla="*/ 2652 w 2652"/>
                <a:gd name="T3" fmla="*/ 0 h 1208"/>
                <a:gd name="T4" fmla="*/ 0 w 2652"/>
                <a:gd name="T5" fmla="*/ 0 h 1208"/>
                <a:gd name="T6" fmla="*/ 0 w 2652"/>
                <a:gd name="T7" fmla="*/ 1208 h 1208"/>
                <a:gd name="T8" fmla="*/ 2036 w 2652"/>
                <a:gd name="T9" fmla="*/ 1208 h 1208"/>
                <a:gd name="T10" fmla="*/ 2091 w 2652"/>
                <a:gd name="T11" fmla="*/ 986 h 1208"/>
                <a:gd name="T12" fmla="*/ 2232 w 2652"/>
                <a:gd name="T13" fmla="*/ 779 h 1208"/>
                <a:gd name="T14" fmla="*/ 2430 w 2652"/>
                <a:gd name="T15" fmla="*/ 653 h 1208"/>
                <a:gd name="T16" fmla="*/ 2652 w 2652"/>
                <a:gd name="T17" fmla="*/ 60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2" h="1208">
                  <a:moveTo>
                    <a:pt x="2652" y="600"/>
                  </a:moveTo>
                  <a:cubicBezTo>
                    <a:pt x="2652" y="300"/>
                    <a:pt x="2652" y="0"/>
                    <a:pt x="2652" y="0"/>
                  </a:cubicBezTo>
                  <a:cubicBezTo>
                    <a:pt x="1326" y="0"/>
                    <a:pt x="0" y="0"/>
                    <a:pt x="0" y="0"/>
                  </a:cubicBezTo>
                  <a:cubicBezTo>
                    <a:pt x="0" y="604"/>
                    <a:pt x="0" y="1208"/>
                    <a:pt x="0" y="1208"/>
                  </a:cubicBezTo>
                  <a:cubicBezTo>
                    <a:pt x="1018" y="1208"/>
                    <a:pt x="2037" y="1205"/>
                    <a:pt x="2036" y="1208"/>
                  </a:cubicBezTo>
                  <a:cubicBezTo>
                    <a:pt x="2046" y="1115"/>
                    <a:pt x="2059" y="1057"/>
                    <a:pt x="2091" y="986"/>
                  </a:cubicBezTo>
                  <a:cubicBezTo>
                    <a:pt x="2123" y="915"/>
                    <a:pt x="2173" y="838"/>
                    <a:pt x="2232" y="779"/>
                  </a:cubicBezTo>
                  <a:cubicBezTo>
                    <a:pt x="2291" y="720"/>
                    <a:pt x="2359" y="683"/>
                    <a:pt x="2430" y="653"/>
                  </a:cubicBezTo>
                  <a:cubicBezTo>
                    <a:pt x="2501" y="623"/>
                    <a:pt x="2529" y="614"/>
                    <a:pt x="2652" y="60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56157" y="904136"/>
              <a:ext cx="3938906" cy="30236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625174" y="948594"/>
              <a:ext cx="1800872" cy="230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9" name="矩形 7"/>
            <p:cNvSpPr>
              <a:spLocks noChangeArrowheads="1"/>
            </p:cNvSpPr>
            <p:nvPr/>
          </p:nvSpPr>
          <p:spPr bwMode="auto">
            <a:xfrm>
              <a:off x="810256" y="1448037"/>
              <a:ext cx="2891681" cy="1055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6167168" y="2027096"/>
            <a:ext cx="5010081" cy="1908698"/>
            <a:chOff x="4592355" y="904136"/>
            <a:chExt cx="3951399" cy="1787714"/>
          </a:xfrm>
          <a:effectLst/>
        </p:grpSpPr>
        <p:sp>
          <p:nvSpPr>
            <p:cNvPr id="11" name="Freeform 5"/>
            <p:cNvSpPr/>
            <p:nvPr/>
          </p:nvSpPr>
          <p:spPr bwMode="auto">
            <a:xfrm flipH="1">
              <a:off x="4592355" y="904136"/>
              <a:ext cx="3941874" cy="1787714"/>
            </a:xfrm>
            <a:custGeom>
              <a:avLst/>
              <a:gdLst>
                <a:gd name="T0" fmla="*/ 2652 w 2652"/>
                <a:gd name="T1" fmla="*/ 600 h 1208"/>
                <a:gd name="T2" fmla="*/ 2652 w 2652"/>
                <a:gd name="T3" fmla="*/ 0 h 1208"/>
                <a:gd name="T4" fmla="*/ 0 w 2652"/>
                <a:gd name="T5" fmla="*/ 0 h 1208"/>
                <a:gd name="T6" fmla="*/ 0 w 2652"/>
                <a:gd name="T7" fmla="*/ 1208 h 1208"/>
                <a:gd name="T8" fmla="*/ 2036 w 2652"/>
                <a:gd name="T9" fmla="*/ 1208 h 1208"/>
                <a:gd name="T10" fmla="*/ 2091 w 2652"/>
                <a:gd name="T11" fmla="*/ 986 h 1208"/>
                <a:gd name="T12" fmla="*/ 2232 w 2652"/>
                <a:gd name="T13" fmla="*/ 779 h 1208"/>
                <a:gd name="T14" fmla="*/ 2430 w 2652"/>
                <a:gd name="T15" fmla="*/ 653 h 1208"/>
                <a:gd name="T16" fmla="*/ 2652 w 2652"/>
                <a:gd name="T17" fmla="*/ 60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2" h="1208">
                  <a:moveTo>
                    <a:pt x="2652" y="600"/>
                  </a:moveTo>
                  <a:cubicBezTo>
                    <a:pt x="2652" y="300"/>
                    <a:pt x="2652" y="0"/>
                    <a:pt x="2652" y="0"/>
                  </a:cubicBezTo>
                  <a:cubicBezTo>
                    <a:pt x="1326" y="0"/>
                    <a:pt x="0" y="0"/>
                    <a:pt x="0" y="0"/>
                  </a:cubicBezTo>
                  <a:cubicBezTo>
                    <a:pt x="0" y="604"/>
                    <a:pt x="0" y="1208"/>
                    <a:pt x="0" y="1208"/>
                  </a:cubicBezTo>
                  <a:cubicBezTo>
                    <a:pt x="1018" y="1208"/>
                    <a:pt x="2037" y="1205"/>
                    <a:pt x="2036" y="1208"/>
                  </a:cubicBezTo>
                  <a:cubicBezTo>
                    <a:pt x="2046" y="1115"/>
                    <a:pt x="2059" y="1057"/>
                    <a:pt x="2091" y="986"/>
                  </a:cubicBezTo>
                  <a:cubicBezTo>
                    <a:pt x="2123" y="915"/>
                    <a:pt x="2173" y="838"/>
                    <a:pt x="2232" y="779"/>
                  </a:cubicBezTo>
                  <a:cubicBezTo>
                    <a:pt x="2291" y="720"/>
                    <a:pt x="2359" y="683"/>
                    <a:pt x="2430" y="653"/>
                  </a:cubicBezTo>
                  <a:cubicBezTo>
                    <a:pt x="2501" y="623"/>
                    <a:pt x="2529" y="614"/>
                    <a:pt x="2652" y="60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4601880" y="904136"/>
              <a:ext cx="3941874" cy="30236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4" name="矩形 57"/>
            <p:cNvSpPr>
              <a:spLocks noChangeArrowheads="1"/>
            </p:cNvSpPr>
            <p:nvPr/>
          </p:nvSpPr>
          <p:spPr bwMode="auto">
            <a:xfrm>
              <a:off x="5481369" y="1402508"/>
              <a:ext cx="2782759" cy="1055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5662856" y="948594"/>
              <a:ext cx="1800872" cy="230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1030951" y="4083998"/>
            <a:ext cx="5017836" cy="1833573"/>
            <a:chOff x="545148" y="2803119"/>
            <a:chExt cx="3959441" cy="1797240"/>
          </a:xfrm>
          <a:effectLst/>
        </p:grpSpPr>
        <p:sp>
          <p:nvSpPr>
            <p:cNvPr id="16" name="Freeform 4"/>
            <p:cNvSpPr/>
            <p:nvPr/>
          </p:nvSpPr>
          <p:spPr bwMode="auto">
            <a:xfrm flipV="1">
              <a:off x="545148" y="2803119"/>
              <a:ext cx="3941874" cy="1787714"/>
            </a:xfrm>
            <a:custGeom>
              <a:avLst/>
              <a:gdLst>
                <a:gd name="T0" fmla="*/ 2652 w 2652"/>
                <a:gd name="T1" fmla="*/ 600 h 1208"/>
                <a:gd name="T2" fmla="*/ 2652 w 2652"/>
                <a:gd name="T3" fmla="*/ 0 h 1208"/>
                <a:gd name="T4" fmla="*/ 0 w 2652"/>
                <a:gd name="T5" fmla="*/ 0 h 1208"/>
                <a:gd name="T6" fmla="*/ 0 w 2652"/>
                <a:gd name="T7" fmla="*/ 1208 h 1208"/>
                <a:gd name="T8" fmla="*/ 2036 w 2652"/>
                <a:gd name="T9" fmla="*/ 1208 h 1208"/>
                <a:gd name="T10" fmla="*/ 2091 w 2652"/>
                <a:gd name="T11" fmla="*/ 986 h 1208"/>
                <a:gd name="T12" fmla="*/ 2232 w 2652"/>
                <a:gd name="T13" fmla="*/ 779 h 1208"/>
                <a:gd name="T14" fmla="*/ 2430 w 2652"/>
                <a:gd name="T15" fmla="*/ 653 h 1208"/>
                <a:gd name="T16" fmla="*/ 2652 w 2652"/>
                <a:gd name="T17" fmla="*/ 60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2" h="1208">
                  <a:moveTo>
                    <a:pt x="2652" y="600"/>
                  </a:moveTo>
                  <a:cubicBezTo>
                    <a:pt x="2652" y="300"/>
                    <a:pt x="2652" y="0"/>
                    <a:pt x="2652" y="0"/>
                  </a:cubicBezTo>
                  <a:cubicBezTo>
                    <a:pt x="1326" y="0"/>
                    <a:pt x="0" y="0"/>
                    <a:pt x="0" y="0"/>
                  </a:cubicBezTo>
                  <a:cubicBezTo>
                    <a:pt x="0" y="604"/>
                    <a:pt x="0" y="1208"/>
                    <a:pt x="0" y="1208"/>
                  </a:cubicBezTo>
                  <a:cubicBezTo>
                    <a:pt x="1018" y="1208"/>
                    <a:pt x="2037" y="1205"/>
                    <a:pt x="2036" y="1208"/>
                  </a:cubicBezTo>
                  <a:cubicBezTo>
                    <a:pt x="2046" y="1115"/>
                    <a:pt x="2059" y="1057"/>
                    <a:pt x="2091" y="986"/>
                  </a:cubicBezTo>
                  <a:cubicBezTo>
                    <a:pt x="2123" y="915"/>
                    <a:pt x="2173" y="838"/>
                    <a:pt x="2232" y="779"/>
                  </a:cubicBezTo>
                  <a:cubicBezTo>
                    <a:pt x="2291" y="720"/>
                    <a:pt x="2359" y="683"/>
                    <a:pt x="2430" y="653"/>
                  </a:cubicBezTo>
                  <a:cubicBezTo>
                    <a:pt x="2501" y="623"/>
                    <a:pt x="2529" y="614"/>
                    <a:pt x="2652" y="60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565683" y="4289426"/>
              <a:ext cx="3938906" cy="310933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1582485" y="4328121"/>
              <a:ext cx="1800872" cy="2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19" name="矩形 58"/>
            <p:cNvSpPr>
              <a:spLocks noChangeArrowheads="1"/>
            </p:cNvSpPr>
            <p:nvPr/>
          </p:nvSpPr>
          <p:spPr bwMode="auto">
            <a:xfrm>
              <a:off x="794891" y="3067346"/>
              <a:ext cx="2817801" cy="110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6167166" y="4083996"/>
            <a:ext cx="5010082" cy="1833574"/>
            <a:chOff x="4592355" y="2803119"/>
            <a:chExt cx="3941874" cy="1797240"/>
          </a:xfrm>
          <a:effectLst/>
        </p:grpSpPr>
        <p:sp>
          <p:nvSpPr>
            <p:cNvPr id="21" name="Freeform 6"/>
            <p:cNvSpPr/>
            <p:nvPr/>
          </p:nvSpPr>
          <p:spPr bwMode="auto">
            <a:xfrm flipH="1" flipV="1">
              <a:off x="4592355" y="2803119"/>
              <a:ext cx="3941874" cy="1787714"/>
            </a:xfrm>
            <a:custGeom>
              <a:avLst/>
              <a:gdLst>
                <a:gd name="T0" fmla="*/ 2652 w 2652"/>
                <a:gd name="T1" fmla="*/ 600 h 1208"/>
                <a:gd name="T2" fmla="*/ 2652 w 2652"/>
                <a:gd name="T3" fmla="*/ 0 h 1208"/>
                <a:gd name="T4" fmla="*/ 0 w 2652"/>
                <a:gd name="T5" fmla="*/ 0 h 1208"/>
                <a:gd name="T6" fmla="*/ 0 w 2652"/>
                <a:gd name="T7" fmla="*/ 1208 h 1208"/>
                <a:gd name="T8" fmla="*/ 2036 w 2652"/>
                <a:gd name="T9" fmla="*/ 1208 h 1208"/>
                <a:gd name="T10" fmla="*/ 2091 w 2652"/>
                <a:gd name="T11" fmla="*/ 986 h 1208"/>
                <a:gd name="T12" fmla="*/ 2232 w 2652"/>
                <a:gd name="T13" fmla="*/ 779 h 1208"/>
                <a:gd name="T14" fmla="*/ 2430 w 2652"/>
                <a:gd name="T15" fmla="*/ 653 h 1208"/>
                <a:gd name="T16" fmla="*/ 2652 w 2652"/>
                <a:gd name="T17" fmla="*/ 60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2" h="1208">
                  <a:moveTo>
                    <a:pt x="2652" y="600"/>
                  </a:moveTo>
                  <a:cubicBezTo>
                    <a:pt x="2652" y="300"/>
                    <a:pt x="2652" y="0"/>
                    <a:pt x="2652" y="0"/>
                  </a:cubicBezTo>
                  <a:cubicBezTo>
                    <a:pt x="1326" y="0"/>
                    <a:pt x="0" y="0"/>
                    <a:pt x="0" y="0"/>
                  </a:cubicBezTo>
                  <a:cubicBezTo>
                    <a:pt x="0" y="604"/>
                    <a:pt x="0" y="1208"/>
                    <a:pt x="0" y="1208"/>
                  </a:cubicBezTo>
                  <a:cubicBezTo>
                    <a:pt x="1018" y="1208"/>
                    <a:pt x="2037" y="1205"/>
                    <a:pt x="2036" y="1208"/>
                  </a:cubicBezTo>
                  <a:cubicBezTo>
                    <a:pt x="2046" y="1115"/>
                    <a:pt x="2059" y="1057"/>
                    <a:pt x="2091" y="986"/>
                  </a:cubicBezTo>
                  <a:cubicBezTo>
                    <a:pt x="2123" y="915"/>
                    <a:pt x="2173" y="838"/>
                    <a:pt x="2232" y="779"/>
                  </a:cubicBezTo>
                  <a:cubicBezTo>
                    <a:pt x="2291" y="720"/>
                    <a:pt x="2359" y="683"/>
                    <a:pt x="2430" y="653"/>
                  </a:cubicBezTo>
                  <a:cubicBezTo>
                    <a:pt x="2501" y="623"/>
                    <a:pt x="2529" y="614"/>
                    <a:pt x="2652" y="60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4592355" y="4289426"/>
              <a:ext cx="3941874" cy="310933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5597272" y="4328121"/>
              <a:ext cx="1800872" cy="2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24" name="矩形 59"/>
            <p:cNvSpPr>
              <a:spLocks noChangeArrowheads="1"/>
            </p:cNvSpPr>
            <p:nvPr/>
          </p:nvSpPr>
          <p:spPr bwMode="auto">
            <a:xfrm>
              <a:off x="5364984" y="3067347"/>
              <a:ext cx="2903087" cy="110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33" name="组合 3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8" name="任意多边形 3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任意多边形 3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86"/>
          <p:cNvGrpSpPr/>
          <p:nvPr/>
        </p:nvGrpSpPr>
        <p:grpSpPr bwMode="auto">
          <a:xfrm>
            <a:off x="1352463" y="4592887"/>
            <a:ext cx="5123695" cy="1060378"/>
            <a:chOff x="542174" y="3712803"/>
            <a:chExt cx="3677965" cy="794408"/>
          </a:xfrm>
        </p:grpSpPr>
        <p:sp>
          <p:nvSpPr>
            <p:cNvPr id="54" name="TextBox 87"/>
            <p:cNvSpPr txBox="1">
              <a:spLocks noChangeArrowheads="1"/>
            </p:cNvSpPr>
            <p:nvPr/>
          </p:nvSpPr>
          <p:spPr bwMode="auto">
            <a:xfrm>
              <a:off x="551700" y="3712803"/>
              <a:ext cx="1328564" cy="253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55" name="TextBox 47"/>
            <p:cNvSpPr txBox="1">
              <a:spLocks noChangeArrowheads="1"/>
            </p:cNvSpPr>
            <p:nvPr/>
          </p:nvSpPr>
          <p:spPr bwMode="auto">
            <a:xfrm>
              <a:off x="542174" y="3953694"/>
              <a:ext cx="3677965" cy="55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/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7651" r="-1" b="16726"/>
          <a:stretch>
            <a:fillRect/>
          </a:stretch>
        </p:blipFill>
        <p:spPr bwMode="auto">
          <a:xfrm>
            <a:off x="1532690" y="1845184"/>
            <a:ext cx="4699032" cy="240514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组合 6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63" name="组合 6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68" name="任意多边形 6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任意多边形 6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56608" y="4805051"/>
            <a:ext cx="3742965" cy="902691"/>
            <a:chOff x="7057527" y="4803939"/>
            <a:chExt cx="3743452" cy="902482"/>
          </a:xfrm>
        </p:grpSpPr>
        <p:grpSp>
          <p:nvGrpSpPr>
            <p:cNvPr id="51" name="组合 50"/>
            <p:cNvGrpSpPr/>
            <p:nvPr/>
          </p:nvGrpSpPr>
          <p:grpSpPr>
            <a:xfrm>
              <a:off x="8356496" y="4808868"/>
              <a:ext cx="2444483" cy="861774"/>
              <a:chOff x="8296542" y="1598024"/>
              <a:chExt cx="2444483" cy="861774"/>
            </a:xfrm>
          </p:grpSpPr>
          <p:sp>
            <p:nvSpPr>
              <p:cNvPr id="36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37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7057527" y="4803939"/>
              <a:ext cx="902482" cy="902482"/>
              <a:chOff x="7057527" y="4803939"/>
              <a:chExt cx="902482" cy="902482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7057527" y="4803939"/>
                <a:ext cx="902482" cy="902482"/>
              </a:xfrm>
              <a:prstGeom prst="ellipse">
                <a:avLst/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215"/>
              <p:cNvGrpSpPr>
                <a:grpSpLocks noChangeAspect="1"/>
              </p:cNvGrpSpPr>
              <p:nvPr/>
            </p:nvGrpSpPr>
            <p:grpSpPr bwMode="auto">
              <a:xfrm>
                <a:off x="7353535" y="5001999"/>
                <a:ext cx="317008" cy="475513"/>
                <a:chOff x="5222" y="2168"/>
                <a:chExt cx="142" cy="213"/>
              </a:xfrm>
            </p:grpSpPr>
            <p:sp>
              <p:nvSpPr>
                <p:cNvPr id="80" name="AutoShape 2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222" y="2168"/>
                  <a:ext cx="142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16"/>
                <p:cNvSpPr>
                  <a:spLocks noEditPoints="1"/>
                </p:cNvSpPr>
                <p:nvPr/>
              </p:nvSpPr>
              <p:spPr bwMode="auto">
                <a:xfrm>
                  <a:off x="5249" y="2283"/>
                  <a:ext cx="90" cy="88"/>
                </a:xfrm>
                <a:custGeom>
                  <a:avLst/>
                  <a:gdLst>
                    <a:gd name="T0" fmla="*/ 36 w 36"/>
                    <a:gd name="T1" fmla="*/ 36 h 36"/>
                    <a:gd name="T2" fmla="*/ 36 w 36"/>
                    <a:gd name="T3" fmla="*/ 0 h 36"/>
                    <a:gd name="T4" fmla="*/ 0 w 36"/>
                    <a:gd name="T5" fmla="*/ 0 h 36"/>
                    <a:gd name="T6" fmla="*/ 0 w 36"/>
                    <a:gd name="T7" fmla="*/ 36 h 36"/>
                    <a:gd name="T8" fmla="*/ 36 w 36"/>
                    <a:gd name="T9" fmla="*/ 36 h 36"/>
                    <a:gd name="T10" fmla="*/ 18 w 36"/>
                    <a:gd name="T11" fmla="*/ 4 h 36"/>
                    <a:gd name="T12" fmla="*/ 24 w 36"/>
                    <a:gd name="T13" fmla="*/ 10 h 36"/>
                    <a:gd name="T14" fmla="*/ 18 w 36"/>
                    <a:gd name="T15" fmla="*/ 16 h 36"/>
                    <a:gd name="T16" fmla="*/ 12 w 36"/>
                    <a:gd name="T17" fmla="*/ 10 h 36"/>
                    <a:gd name="T18" fmla="*/ 18 w 36"/>
                    <a:gd name="T19" fmla="*/ 4 h 36"/>
                    <a:gd name="T20" fmla="*/ 18 w 36"/>
                    <a:gd name="T21" fmla="*/ 20 h 36"/>
                    <a:gd name="T22" fmla="*/ 24 w 36"/>
                    <a:gd name="T23" fmla="*/ 26 h 36"/>
                    <a:gd name="T24" fmla="*/ 18 w 36"/>
                    <a:gd name="T25" fmla="*/ 33 h 36"/>
                    <a:gd name="T26" fmla="*/ 12 w 36"/>
                    <a:gd name="T27" fmla="*/ 26 h 36"/>
                    <a:gd name="T28" fmla="*/ 18 w 36"/>
                    <a:gd name="T29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36">
                      <a:moveTo>
                        <a:pt x="36" y="36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lnTo>
                        <a:pt x="36" y="36"/>
                      </a:lnTo>
                      <a:close/>
                      <a:moveTo>
                        <a:pt x="18" y="4"/>
                      </a:moveTo>
                      <a:cubicBezTo>
                        <a:pt x="21" y="4"/>
                        <a:pt x="24" y="7"/>
                        <a:pt x="24" y="10"/>
                      </a:cubicBezTo>
                      <a:cubicBezTo>
                        <a:pt x="24" y="13"/>
                        <a:pt x="21" y="16"/>
                        <a:pt x="18" y="16"/>
                      </a:cubicBezTo>
                      <a:cubicBezTo>
                        <a:pt x="14" y="16"/>
                        <a:pt x="12" y="13"/>
                        <a:pt x="12" y="10"/>
                      </a:cubicBezTo>
                      <a:cubicBezTo>
                        <a:pt x="12" y="7"/>
                        <a:pt x="14" y="4"/>
                        <a:pt x="18" y="4"/>
                      </a:cubicBezTo>
                      <a:close/>
                      <a:moveTo>
                        <a:pt x="18" y="20"/>
                      </a:moveTo>
                      <a:cubicBezTo>
                        <a:pt x="21" y="20"/>
                        <a:pt x="24" y="23"/>
                        <a:pt x="24" y="26"/>
                      </a:cubicBezTo>
                      <a:cubicBezTo>
                        <a:pt x="24" y="30"/>
                        <a:pt x="21" y="33"/>
                        <a:pt x="18" y="33"/>
                      </a:cubicBezTo>
                      <a:cubicBezTo>
                        <a:pt x="14" y="33"/>
                        <a:pt x="12" y="30"/>
                        <a:pt x="12" y="26"/>
                      </a:cubicBezTo>
                      <a:cubicBezTo>
                        <a:pt x="12" y="23"/>
                        <a:pt x="14" y="20"/>
                        <a:pt x="18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217"/>
                <p:cNvSpPr>
                  <a:spLocks noEditPoints="1"/>
                </p:cNvSpPr>
                <p:nvPr/>
              </p:nvSpPr>
              <p:spPr bwMode="auto">
                <a:xfrm>
                  <a:off x="5225" y="2166"/>
                  <a:ext cx="137" cy="115"/>
                </a:xfrm>
                <a:custGeom>
                  <a:avLst/>
                  <a:gdLst>
                    <a:gd name="T0" fmla="*/ 28 w 55"/>
                    <a:gd name="T1" fmla="*/ 0 h 47"/>
                    <a:gd name="T2" fmla="*/ 0 w 55"/>
                    <a:gd name="T3" fmla="*/ 47 h 47"/>
                    <a:gd name="T4" fmla="*/ 55 w 55"/>
                    <a:gd name="T5" fmla="*/ 47 h 47"/>
                    <a:gd name="T6" fmla="*/ 28 w 55"/>
                    <a:gd name="T7" fmla="*/ 0 h 47"/>
                    <a:gd name="T8" fmla="*/ 28 w 55"/>
                    <a:gd name="T9" fmla="*/ 41 h 47"/>
                    <a:gd name="T10" fmla="*/ 22 w 55"/>
                    <a:gd name="T11" fmla="*/ 34 h 47"/>
                    <a:gd name="T12" fmla="*/ 28 w 55"/>
                    <a:gd name="T13" fmla="*/ 28 h 47"/>
                    <a:gd name="T14" fmla="*/ 34 w 55"/>
                    <a:gd name="T15" fmla="*/ 34 h 47"/>
                    <a:gd name="T16" fmla="*/ 28 w 55"/>
                    <a:gd name="T17" fmla="*/ 4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5" h="47">
                      <a:moveTo>
                        <a:pt x="28" y="0"/>
                      </a:move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55" y="47"/>
                        <a:pt x="55" y="47"/>
                        <a:pt x="55" y="47"/>
                      </a:cubicBezTo>
                      <a:lnTo>
                        <a:pt x="28" y="0"/>
                      </a:lnTo>
                      <a:close/>
                      <a:moveTo>
                        <a:pt x="28" y="41"/>
                      </a:moveTo>
                      <a:cubicBezTo>
                        <a:pt x="24" y="41"/>
                        <a:pt x="22" y="38"/>
                        <a:pt x="22" y="34"/>
                      </a:cubicBezTo>
                      <a:cubicBezTo>
                        <a:pt x="22" y="31"/>
                        <a:pt x="24" y="28"/>
                        <a:pt x="28" y="28"/>
                      </a:cubicBezTo>
                      <a:cubicBezTo>
                        <a:pt x="31" y="28"/>
                        <a:pt x="34" y="31"/>
                        <a:pt x="34" y="34"/>
                      </a:cubicBezTo>
                      <a:cubicBezTo>
                        <a:pt x="34" y="38"/>
                        <a:pt x="31" y="41"/>
                        <a:pt x="28" y="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Rectangle 218"/>
                <p:cNvSpPr>
                  <a:spLocks noChangeArrowheads="1"/>
                </p:cNvSpPr>
                <p:nvPr/>
              </p:nvSpPr>
              <p:spPr bwMode="auto">
                <a:xfrm>
                  <a:off x="5237" y="2374"/>
                  <a:ext cx="115" cy="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19"/>
                <p:cNvSpPr/>
                <p:nvPr/>
              </p:nvSpPr>
              <p:spPr bwMode="auto">
                <a:xfrm>
                  <a:off x="5237" y="2374"/>
                  <a:ext cx="115" cy="7"/>
                </a:xfrm>
                <a:custGeom>
                  <a:avLst/>
                  <a:gdLst>
                    <a:gd name="T0" fmla="*/ 0 w 115"/>
                    <a:gd name="T1" fmla="*/ 7 h 7"/>
                    <a:gd name="T2" fmla="*/ 0 w 115"/>
                    <a:gd name="T3" fmla="*/ 7 h 7"/>
                    <a:gd name="T4" fmla="*/ 115 w 115"/>
                    <a:gd name="T5" fmla="*/ 7 h 7"/>
                    <a:gd name="T6" fmla="*/ 115 w 115"/>
                    <a:gd name="T7" fmla="*/ 0 h 7"/>
                    <a:gd name="T8" fmla="*/ 0 w 115"/>
                    <a:gd name="T9" fmla="*/ 0 h 7"/>
                    <a:gd name="T10" fmla="*/ 0 w 115"/>
                    <a:gd name="T11" fmla="*/ 7 h 7"/>
                    <a:gd name="T12" fmla="*/ 0 w 115"/>
                    <a:gd name="T13" fmla="*/ 7 h 7"/>
                    <a:gd name="T14" fmla="*/ 0 w 115"/>
                    <a:gd name="T15" fmla="*/ 7 h 7"/>
                    <a:gd name="T16" fmla="*/ 0 w 115"/>
                    <a:gd name="T17" fmla="*/ 7 h 7"/>
                    <a:gd name="T18" fmla="*/ 0 w 115"/>
                    <a:gd name="T19" fmla="*/ 0 h 7"/>
                    <a:gd name="T20" fmla="*/ 115 w 115"/>
                    <a:gd name="T21" fmla="*/ 0 h 7"/>
                    <a:gd name="T22" fmla="*/ 115 w 115"/>
                    <a:gd name="T23" fmla="*/ 7 h 7"/>
                    <a:gd name="T24" fmla="*/ 0 w 115"/>
                    <a:gd name="T25" fmla="*/ 7 h 7"/>
                    <a:gd name="T26" fmla="*/ 0 w 115"/>
                    <a:gd name="T27" fmla="*/ 7 h 7"/>
                    <a:gd name="T28" fmla="*/ 0 w 115"/>
                    <a:gd name="T29" fmla="*/ 7 h 7"/>
                    <a:gd name="T30" fmla="*/ 0 w 115"/>
                    <a:gd name="T31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5" h="7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15" y="7"/>
                      </a:lnTo>
                      <a:lnTo>
                        <a:pt x="115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115" y="0"/>
                      </a:lnTo>
                      <a:lnTo>
                        <a:pt x="115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7053287" y="1760968"/>
            <a:ext cx="3746286" cy="902691"/>
            <a:chOff x="7054205" y="1760559"/>
            <a:chExt cx="3746774" cy="902482"/>
          </a:xfrm>
        </p:grpSpPr>
        <p:grpSp>
          <p:nvGrpSpPr>
            <p:cNvPr id="49" name="组合 48"/>
            <p:cNvGrpSpPr/>
            <p:nvPr/>
          </p:nvGrpSpPr>
          <p:grpSpPr>
            <a:xfrm>
              <a:off x="7054205" y="1760559"/>
              <a:ext cx="902482" cy="902482"/>
              <a:chOff x="7139179" y="1557316"/>
              <a:chExt cx="902482" cy="902482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7139179" y="1557316"/>
                <a:ext cx="902482" cy="902482"/>
              </a:xfrm>
              <a:prstGeom prst="ellipse">
                <a:avLst/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0" name="Group 405"/>
              <p:cNvGrpSpPr>
                <a:grpSpLocks noChangeAspect="1"/>
              </p:cNvGrpSpPr>
              <p:nvPr/>
            </p:nvGrpSpPr>
            <p:grpSpPr bwMode="auto">
              <a:xfrm>
                <a:off x="7382175" y="1807944"/>
                <a:ext cx="416489" cy="401226"/>
                <a:chOff x="1847" y="2431"/>
                <a:chExt cx="191" cy="184"/>
              </a:xfrm>
            </p:grpSpPr>
            <p:sp>
              <p:nvSpPr>
                <p:cNvPr id="71" name="AutoShape 40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847" y="2431"/>
                  <a:ext cx="191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406"/>
                <p:cNvSpPr/>
                <p:nvPr/>
              </p:nvSpPr>
              <p:spPr bwMode="auto">
                <a:xfrm>
                  <a:off x="1864" y="2492"/>
                  <a:ext cx="22" cy="99"/>
                </a:xfrm>
                <a:custGeom>
                  <a:avLst/>
                  <a:gdLst>
                    <a:gd name="T0" fmla="*/ 9 w 9"/>
                    <a:gd name="T1" fmla="*/ 38 h 40"/>
                    <a:gd name="T2" fmla="*/ 8 w 9"/>
                    <a:gd name="T3" fmla="*/ 40 h 40"/>
                    <a:gd name="T4" fmla="*/ 2 w 9"/>
                    <a:gd name="T5" fmla="*/ 40 h 40"/>
                    <a:gd name="T6" fmla="*/ 0 w 9"/>
                    <a:gd name="T7" fmla="*/ 38 h 40"/>
                    <a:gd name="T8" fmla="*/ 0 w 9"/>
                    <a:gd name="T9" fmla="*/ 2 h 40"/>
                    <a:gd name="T10" fmla="*/ 2 w 9"/>
                    <a:gd name="T11" fmla="*/ 0 h 40"/>
                    <a:gd name="T12" fmla="*/ 8 w 9"/>
                    <a:gd name="T13" fmla="*/ 0 h 40"/>
                    <a:gd name="T14" fmla="*/ 9 w 9"/>
                    <a:gd name="T15" fmla="*/ 2 h 40"/>
                    <a:gd name="T16" fmla="*/ 9 w 9"/>
                    <a:gd name="T17" fmla="*/ 3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40">
                      <a:moveTo>
                        <a:pt x="9" y="38"/>
                      </a:moveTo>
                      <a:cubicBezTo>
                        <a:pt x="9" y="39"/>
                        <a:pt x="9" y="40"/>
                        <a:pt x="8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9" y="0"/>
                        <a:pt x="9" y="1"/>
                        <a:pt x="9" y="2"/>
                      </a:cubicBezTo>
                      <a:lnTo>
                        <a:pt x="9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407"/>
                <p:cNvSpPr/>
                <p:nvPr/>
              </p:nvSpPr>
              <p:spPr bwMode="auto">
                <a:xfrm>
                  <a:off x="1898" y="2492"/>
                  <a:ext cx="20" cy="99"/>
                </a:xfrm>
                <a:custGeom>
                  <a:avLst/>
                  <a:gdLst>
                    <a:gd name="T0" fmla="*/ 8 w 8"/>
                    <a:gd name="T1" fmla="*/ 38 h 40"/>
                    <a:gd name="T2" fmla="*/ 7 w 8"/>
                    <a:gd name="T3" fmla="*/ 40 h 40"/>
                    <a:gd name="T4" fmla="*/ 1 w 8"/>
                    <a:gd name="T5" fmla="*/ 40 h 40"/>
                    <a:gd name="T6" fmla="*/ 0 w 8"/>
                    <a:gd name="T7" fmla="*/ 38 h 40"/>
                    <a:gd name="T8" fmla="*/ 0 w 8"/>
                    <a:gd name="T9" fmla="*/ 2 h 40"/>
                    <a:gd name="T10" fmla="*/ 1 w 8"/>
                    <a:gd name="T11" fmla="*/ 0 h 40"/>
                    <a:gd name="T12" fmla="*/ 7 w 8"/>
                    <a:gd name="T13" fmla="*/ 0 h 40"/>
                    <a:gd name="T14" fmla="*/ 8 w 8"/>
                    <a:gd name="T15" fmla="*/ 2 h 40"/>
                    <a:gd name="T16" fmla="*/ 8 w 8"/>
                    <a:gd name="T17" fmla="*/ 3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40">
                      <a:moveTo>
                        <a:pt x="8" y="38"/>
                      </a:moveTo>
                      <a:cubicBezTo>
                        <a:pt x="8" y="39"/>
                        <a:pt x="8" y="40"/>
                        <a:pt x="7" y="40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0"/>
                        <a:pt x="0" y="39"/>
                        <a:pt x="0" y="3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8" y="1"/>
                        <a:pt x="8" y="2"/>
                      </a:cubicBezTo>
                      <a:lnTo>
                        <a:pt x="8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408"/>
                <p:cNvSpPr/>
                <p:nvPr/>
              </p:nvSpPr>
              <p:spPr bwMode="auto">
                <a:xfrm>
                  <a:off x="1962" y="2492"/>
                  <a:ext cx="22" cy="99"/>
                </a:xfrm>
                <a:custGeom>
                  <a:avLst/>
                  <a:gdLst>
                    <a:gd name="T0" fmla="*/ 9 w 9"/>
                    <a:gd name="T1" fmla="*/ 38 h 40"/>
                    <a:gd name="T2" fmla="*/ 8 w 9"/>
                    <a:gd name="T3" fmla="*/ 40 h 40"/>
                    <a:gd name="T4" fmla="*/ 2 w 9"/>
                    <a:gd name="T5" fmla="*/ 40 h 40"/>
                    <a:gd name="T6" fmla="*/ 0 w 9"/>
                    <a:gd name="T7" fmla="*/ 38 h 40"/>
                    <a:gd name="T8" fmla="*/ 0 w 9"/>
                    <a:gd name="T9" fmla="*/ 2 h 40"/>
                    <a:gd name="T10" fmla="*/ 2 w 9"/>
                    <a:gd name="T11" fmla="*/ 0 h 40"/>
                    <a:gd name="T12" fmla="*/ 8 w 9"/>
                    <a:gd name="T13" fmla="*/ 0 h 40"/>
                    <a:gd name="T14" fmla="*/ 9 w 9"/>
                    <a:gd name="T15" fmla="*/ 2 h 40"/>
                    <a:gd name="T16" fmla="*/ 9 w 9"/>
                    <a:gd name="T17" fmla="*/ 3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40">
                      <a:moveTo>
                        <a:pt x="9" y="38"/>
                      </a:moveTo>
                      <a:cubicBezTo>
                        <a:pt x="9" y="39"/>
                        <a:pt x="8" y="40"/>
                        <a:pt x="8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9" y="1"/>
                        <a:pt x="9" y="2"/>
                      </a:cubicBezTo>
                      <a:lnTo>
                        <a:pt x="9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409"/>
                <p:cNvSpPr/>
                <p:nvPr/>
              </p:nvSpPr>
              <p:spPr bwMode="auto">
                <a:xfrm>
                  <a:off x="1930" y="2492"/>
                  <a:ext cx="22" cy="99"/>
                </a:xfrm>
                <a:custGeom>
                  <a:avLst/>
                  <a:gdLst>
                    <a:gd name="T0" fmla="*/ 9 w 9"/>
                    <a:gd name="T1" fmla="*/ 38 h 40"/>
                    <a:gd name="T2" fmla="*/ 7 w 9"/>
                    <a:gd name="T3" fmla="*/ 40 h 40"/>
                    <a:gd name="T4" fmla="*/ 1 w 9"/>
                    <a:gd name="T5" fmla="*/ 40 h 40"/>
                    <a:gd name="T6" fmla="*/ 0 w 9"/>
                    <a:gd name="T7" fmla="*/ 38 h 40"/>
                    <a:gd name="T8" fmla="*/ 0 w 9"/>
                    <a:gd name="T9" fmla="*/ 2 h 40"/>
                    <a:gd name="T10" fmla="*/ 1 w 9"/>
                    <a:gd name="T11" fmla="*/ 0 h 40"/>
                    <a:gd name="T12" fmla="*/ 7 w 9"/>
                    <a:gd name="T13" fmla="*/ 0 h 40"/>
                    <a:gd name="T14" fmla="*/ 9 w 9"/>
                    <a:gd name="T15" fmla="*/ 2 h 40"/>
                    <a:gd name="T16" fmla="*/ 9 w 9"/>
                    <a:gd name="T17" fmla="*/ 3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40">
                      <a:moveTo>
                        <a:pt x="9" y="38"/>
                      </a:moveTo>
                      <a:cubicBezTo>
                        <a:pt x="9" y="39"/>
                        <a:pt x="8" y="40"/>
                        <a:pt x="7" y="40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9" y="1"/>
                        <a:pt x="9" y="2"/>
                      </a:cubicBezTo>
                      <a:lnTo>
                        <a:pt x="9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410"/>
                <p:cNvSpPr/>
                <p:nvPr/>
              </p:nvSpPr>
              <p:spPr bwMode="auto">
                <a:xfrm>
                  <a:off x="1996" y="2495"/>
                  <a:ext cx="20" cy="96"/>
                </a:xfrm>
                <a:custGeom>
                  <a:avLst/>
                  <a:gdLst>
                    <a:gd name="T0" fmla="*/ 8 w 8"/>
                    <a:gd name="T1" fmla="*/ 38 h 39"/>
                    <a:gd name="T2" fmla="*/ 7 w 8"/>
                    <a:gd name="T3" fmla="*/ 39 h 39"/>
                    <a:gd name="T4" fmla="*/ 1 w 8"/>
                    <a:gd name="T5" fmla="*/ 39 h 39"/>
                    <a:gd name="T6" fmla="*/ 0 w 8"/>
                    <a:gd name="T7" fmla="*/ 38 h 39"/>
                    <a:gd name="T8" fmla="*/ 0 w 8"/>
                    <a:gd name="T9" fmla="*/ 1 h 39"/>
                    <a:gd name="T10" fmla="*/ 1 w 8"/>
                    <a:gd name="T11" fmla="*/ 0 h 39"/>
                    <a:gd name="T12" fmla="*/ 7 w 8"/>
                    <a:gd name="T13" fmla="*/ 0 h 39"/>
                    <a:gd name="T14" fmla="*/ 8 w 8"/>
                    <a:gd name="T15" fmla="*/ 1 h 39"/>
                    <a:gd name="T16" fmla="*/ 8 w 8"/>
                    <a:gd name="T17" fmla="*/ 3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39">
                      <a:moveTo>
                        <a:pt x="8" y="38"/>
                      </a:moveTo>
                      <a:cubicBezTo>
                        <a:pt x="8" y="39"/>
                        <a:pt x="8" y="39"/>
                        <a:pt x="7" y="39"/>
                      </a:cubicBezTo>
                      <a:cubicBezTo>
                        <a:pt x="1" y="39"/>
                        <a:pt x="1" y="39"/>
                        <a:pt x="1" y="39"/>
                      </a:cubicBezTo>
                      <a:cubicBezTo>
                        <a:pt x="0" y="39"/>
                        <a:pt x="0" y="39"/>
                        <a:pt x="0" y="3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8" y="0"/>
                        <a:pt x="8" y="1"/>
                      </a:cubicBezTo>
                      <a:lnTo>
                        <a:pt x="8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411"/>
                <p:cNvSpPr/>
                <p:nvPr/>
              </p:nvSpPr>
              <p:spPr bwMode="auto">
                <a:xfrm>
                  <a:off x="1854" y="2431"/>
                  <a:ext cx="172" cy="54"/>
                </a:xfrm>
                <a:custGeom>
                  <a:avLst/>
                  <a:gdLst>
                    <a:gd name="T0" fmla="*/ 23 w 70"/>
                    <a:gd name="T1" fmla="*/ 4 h 22"/>
                    <a:gd name="T2" fmla="*/ 47 w 70"/>
                    <a:gd name="T3" fmla="*/ 4 h 22"/>
                    <a:gd name="T4" fmla="*/ 64 w 70"/>
                    <a:gd name="T5" fmla="*/ 14 h 22"/>
                    <a:gd name="T6" fmla="*/ 62 w 70"/>
                    <a:gd name="T7" fmla="*/ 22 h 22"/>
                    <a:gd name="T8" fmla="*/ 49 w 70"/>
                    <a:gd name="T9" fmla="*/ 22 h 22"/>
                    <a:gd name="T10" fmla="*/ 21 w 70"/>
                    <a:gd name="T11" fmla="*/ 22 h 22"/>
                    <a:gd name="T12" fmla="*/ 9 w 70"/>
                    <a:gd name="T13" fmla="*/ 22 h 22"/>
                    <a:gd name="T14" fmla="*/ 7 w 70"/>
                    <a:gd name="T15" fmla="*/ 14 h 22"/>
                    <a:gd name="T16" fmla="*/ 23 w 70"/>
                    <a:gd name="T17" fmla="*/ 4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22">
                      <a:moveTo>
                        <a:pt x="23" y="4"/>
                      </a:moveTo>
                      <a:cubicBezTo>
                        <a:pt x="30" y="0"/>
                        <a:pt x="41" y="0"/>
                        <a:pt x="47" y="4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70" y="18"/>
                        <a:pt x="69" y="22"/>
                        <a:pt x="62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2" y="22"/>
                        <a:pt x="29" y="22"/>
                        <a:pt x="21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1" y="22"/>
                        <a:pt x="0" y="18"/>
                        <a:pt x="7" y="14"/>
                      </a:cubicBezTo>
                      <a:lnTo>
                        <a:pt x="23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412"/>
                <p:cNvSpPr>
                  <a:spLocks noEditPoints="1"/>
                </p:cNvSpPr>
                <p:nvPr/>
              </p:nvSpPr>
              <p:spPr bwMode="auto">
                <a:xfrm>
                  <a:off x="1845" y="2593"/>
                  <a:ext cx="193" cy="22"/>
                </a:xfrm>
                <a:custGeom>
                  <a:avLst/>
                  <a:gdLst>
                    <a:gd name="T0" fmla="*/ 77 w 79"/>
                    <a:gd name="T1" fmla="*/ 0 h 9"/>
                    <a:gd name="T2" fmla="*/ 1 w 79"/>
                    <a:gd name="T3" fmla="*/ 0 h 9"/>
                    <a:gd name="T4" fmla="*/ 0 w 79"/>
                    <a:gd name="T5" fmla="*/ 1 h 9"/>
                    <a:gd name="T6" fmla="*/ 0 w 79"/>
                    <a:gd name="T7" fmla="*/ 8 h 9"/>
                    <a:gd name="T8" fmla="*/ 1 w 79"/>
                    <a:gd name="T9" fmla="*/ 9 h 9"/>
                    <a:gd name="T10" fmla="*/ 77 w 79"/>
                    <a:gd name="T11" fmla="*/ 9 h 9"/>
                    <a:gd name="T12" fmla="*/ 79 w 79"/>
                    <a:gd name="T13" fmla="*/ 8 h 9"/>
                    <a:gd name="T14" fmla="*/ 79 w 79"/>
                    <a:gd name="T15" fmla="*/ 1 h 9"/>
                    <a:gd name="T16" fmla="*/ 77 w 79"/>
                    <a:gd name="T17" fmla="*/ 0 h 9"/>
                    <a:gd name="T18" fmla="*/ 54 w 79"/>
                    <a:gd name="T19" fmla="*/ 7 h 9"/>
                    <a:gd name="T20" fmla="*/ 53 w 79"/>
                    <a:gd name="T21" fmla="*/ 8 h 9"/>
                    <a:gd name="T22" fmla="*/ 26 w 79"/>
                    <a:gd name="T23" fmla="*/ 8 h 9"/>
                    <a:gd name="T24" fmla="*/ 25 w 79"/>
                    <a:gd name="T25" fmla="*/ 7 h 9"/>
                    <a:gd name="T26" fmla="*/ 25 w 79"/>
                    <a:gd name="T27" fmla="*/ 6 h 9"/>
                    <a:gd name="T28" fmla="*/ 26 w 79"/>
                    <a:gd name="T29" fmla="*/ 5 h 9"/>
                    <a:gd name="T30" fmla="*/ 53 w 79"/>
                    <a:gd name="T31" fmla="*/ 5 h 9"/>
                    <a:gd name="T32" fmla="*/ 54 w 79"/>
                    <a:gd name="T33" fmla="*/ 6 h 9"/>
                    <a:gd name="T34" fmla="*/ 54 w 79"/>
                    <a:gd name="T35" fmla="*/ 7 h 9"/>
                    <a:gd name="T36" fmla="*/ 54 w 79"/>
                    <a:gd name="T37" fmla="*/ 3 h 9"/>
                    <a:gd name="T38" fmla="*/ 53 w 79"/>
                    <a:gd name="T39" fmla="*/ 4 h 9"/>
                    <a:gd name="T40" fmla="*/ 26 w 79"/>
                    <a:gd name="T41" fmla="*/ 4 h 9"/>
                    <a:gd name="T42" fmla="*/ 25 w 79"/>
                    <a:gd name="T43" fmla="*/ 3 h 9"/>
                    <a:gd name="T44" fmla="*/ 25 w 79"/>
                    <a:gd name="T45" fmla="*/ 3 h 9"/>
                    <a:gd name="T46" fmla="*/ 26 w 79"/>
                    <a:gd name="T47" fmla="*/ 2 h 9"/>
                    <a:gd name="T48" fmla="*/ 53 w 79"/>
                    <a:gd name="T49" fmla="*/ 2 h 9"/>
                    <a:gd name="T50" fmla="*/ 54 w 79"/>
                    <a:gd name="T51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9" h="9">
                      <a:moveTo>
                        <a:pt x="77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78" y="9"/>
                        <a:pt x="79" y="9"/>
                        <a:pt x="79" y="8"/>
                      </a:cubicBezTo>
                      <a:cubicBezTo>
                        <a:pt x="79" y="1"/>
                        <a:pt x="79" y="1"/>
                        <a:pt x="79" y="1"/>
                      </a:cubicBezTo>
                      <a:cubicBezTo>
                        <a:pt x="79" y="0"/>
                        <a:pt x="78" y="0"/>
                        <a:pt x="77" y="0"/>
                      </a:cubicBezTo>
                      <a:close/>
                      <a:moveTo>
                        <a:pt x="54" y="7"/>
                      </a:moveTo>
                      <a:cubicBezTo>
                        <a:pt x="54" y="7"/>
                        <a:pt x="53" y="8"/>
                        <a:pt x="53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8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6"/>
                        <a:pt x="25" y="5"/>
                        <a:pt x="26" y="5"/>
                      </a:cubicBezTo>
                      <a:cubicBezTo>
                        <a:pt x="53" y="5"/>
                        <a:pt x="53" y="5"/>
                        <a:pt x="53" y="5"/>
                      </a:cubicBezTo>
                      <a:cubicBezTo>
                        <a:pt x="53" y="5"/>
                        <a:pt x="54" y="6"/>
                        <a:pt x="54" y="6"/>
                      </a:cubicBezTo>
                      <a:lnTo>
                        <a:pt x="54" y="7"/>
                      </a:lnTo>
                      <a:close/>
                      <a:moveTo>
                        <a:pt x="54" y="3"/>
                      </a:moveTo>
                      <a:cubicBezTo>
                        <a:pt x="54" y="4"/>
                        <a:pt x="53" y="4"/>
                        <a:pt x="53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4"/>
                        <a:pt x="25" y="4"/>
                        <a:pt x="25" y="3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2"/>
                        <a:pt x="25" y="2"/>
                        <a:pt x="26" y="2"/>
                      </a:cubicBezTo>
                      <a:cubicBezTo>
                        <a:pt x="53" y="2"/>
                        <a:pt x="53" y="2"/>
                        <a:pt x="53" y="2"/>
                      </a:cubicBezTo>
                      <a:cubicBezTo>
                        <a:pt x="53" y="2"/>
                        <a:pt x="54" y="2"/>
                        <a:pt x="54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2" name="组合 91"/>
            <p:cNvGrpSpPr/>
            <p:nvPr/>
          </p:nvGrpSpPr>
          <p:grpSpPr>
            <a:xfrm>
              <a:off x="8356496" y="1801267"/>
              <a:ext cx="2444483" cy="861774"/>
              <a:chOff x="8296542" y="1598024"/>
              <a:chExt cx="2444483" cy="861774"/>
            </a:xfrm>
          </p:grpSpPr>
          <p:sp>
            <p:nvSpPr>
              <p:cNvPr id="93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94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056608" y="3244288"/>
            <a:ext cx="3742965" cy="907236"/>
            <a:chOff x="7057527" y="3243537"/>
            <a:chExt cx="3743452" cy="907026"/>
          </a:xfrm>
        </p:grpSpPr>
        <p:grpSp>
          <p:nvGrpSpPr>
            <p:cNvPr id="98" name="组合 97"/>
            <p:cNvGrpSpPr/>
            <p:nvPr/>
          </p:nvGrpSpPr>
          <p:grpSpPr>
            <a:xfrm>
              <a:off x="7057527" y="3243537"/>
              <a:ext cx="902482" cy="902482"/>
              <a:chOff x="7057527" y="3218137"/>
              <a:chExt cx="902482" cy="902482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7057527" y="3218137"/>
                <a:ext cx="902482" cy="902482"/>
              </a:xfrm>
              <a:prstGeom prst="ellipse">
                <a:avLst/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5" name="Group 127"/>
              <p:cNvGrpSpPr>
                <a:grpSpLocks noChangeAspect="1"/>
              </p:cNvGrpSpPr>
              <p:nvPr/>
            </p:nvGrpSpPr>
            <p:grpSpPr bwMode="auto">
              <a:xfrm>
                <a:off x="7375933" y="3425848"/>
                <a:ext cx="265669" cy="487060"/>
                <a:chOff x="3461" y="3016"/>
                <a:chExt cx="120" cy="220"/>
              </a:xfrm>
            </p:grpSpPr>
            <p:sp>
              <p:nvSpPr>
                <p:cNvPr id="86" name="AutoShape 12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461" y="3016"/>
                  <a:ext cx="120" cy="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128"/>
                <p:cNvSpPr>
                  <a:spLocks noEditPoints="1"/>
                </p:cNvSpPr>
                <p:nvPr/>
              </p:nvSpPr>
              <p:spPr bwMode="auto">
                <a:xfrm>
                  <a:off x="3458" y="3016"/>
                  <a:ext cx="123" cy="159"/>
                </a:xfrm>
                <a:custGeom>
                  <a:avLst/>
                  <a:gdLst>
                    <a:gd name="T0" fmla="*/ 36 w 49"/>
                    <a:gd name="T1" fmla="*/ 64 h 65"/>
                    <a:gd name="T2" fmla="*/ 38 w 49"/>
                    <a:gd name="T3" fmla="*/ 65 h 65"/>
                    <a:gd name="T4" fmla="*/ 38 w 49"/>
                    <a:gd name="T5" fmla="*/ 60 h 65"/>
                    <a:gd name="T6" fmla="*/ 49 w 49"/>
                    <a:gd name="T7" fmla="*/ 24 h 65"/>
                    <a:gd name="T8" fmla="*/ 25 w 49"/>
                    <a:gd name="T9" fmla="*/ 0 h 65"/>
                    <a:gd name="T10" fmla="*/ 0 w 49"/>
                    <a:gd name="T11" fmla="*/ 24 h 65"/>
                    <a:gd name="T12" fmla="*/ 12 w 49"/>
                    <a:gd name="T13" fmla="*/ 60 h 65"/>
                    <a:gd name="T14" fmla="*/ 12 w 49"/>
                    <a:gd name="T15" fmla="*/ 65 h 65"/>
                    <a:gd name="T16" fmla="*/ 13 w 49"/>
                    <a:gd name="T17" fmla="*/ 64 h 65"/>
                    <a:gd name="T18" fmla="*/ 36 w 49"/>
                    <a:gd name="T19" fmla="*/ 64 h 65"/>
                    <a:gd name="T20" fmla="*/ 8 w 49"/>
                    <a:gd name="T21" fmla="*/ 27 h 65"/>
                    <a:gd name="T22" fmla="*/ 7 w 49"/>
                    <a:gd name="T23" fmla="*/ 28 h 65"/>
                    <a:gd name="T24" fmla="*/ 5 w 49"/>
                    <a:gd name="T25" fmla="*/ 27 h 65"/>
                    <a:gd name="T26" fmla="*/ 5 w 49"/>
                    <a:gd name="T27" fmla="*/ 19 h 65"/>
                    <a:gd name="T28" fmla="*/ 7 w 49"/>
                    <a:gd name="T29" fmla="*/ 17 h 65"/>
                    <a:gd name="T30" fmla="*/ 8 w 49"/>
                    <a:gd name="T31" fmla="*/ 19 h 65"/>
                    <a:gd name="T32" fmla="*/ 8 w 49"/>
                    <a:gd name="T33" fmla="*/ 2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9" h="65">
                      <a:moveTo>
                        <a:pt x="36" y="64"/>
                      </a:moveTo>
                      <a:cubicBezTo>
                        <a:pt x="37" y="64"/>
                        <a:pt x="37" y="64"/>
                        <a:pt x="38" y="65"/>
                      </a:cubicBezTo>
                      <a:cubicBezTo>
                        <a:pt x="38" y="60"/>
                        <a:pt x="38" y="60"/>
                        <a:pt x="38" y="60"/>
                      </a:cubicBezTo>
                      <a:cubicBezTo>
                        <a:pt x="38" y="53"/>
                        <a:pt x="49" y="30"/>
                        <a:pt x="49" y="24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0"/>
                        <a:pt x="11" y="54"/>
                        <a:pt x="12" y="60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4"/>
                        <a:pt x="13" y="64"/>
                        <a:pt x="13" y="64"/>
                      </a:cubicBezTo>
                      <a:lnTo>
                        <a:pt x="36" y="64"/>
                      </a:lnTo>
                      <a:close/>
                      <a:moveTo>
                        <a:pt x="8" y="27"/>
                      </a:moveTo>
                      <a:cubicBezTo>
                        <a:pt x="8" y="28"/>
                        <a:pt x="7" y="28"/>
                        <a:pt x="7" y="28"/>
                      </a:cubicBezTo>
                      <a:cubicBezTo>
                        <a:pt x="6" y="28"/>
                        <a:pt x="5" y="28"/>
                        <a:pt x="5" y="27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8"/>
                        <a:pt x="6" y="17"/>
                        <a:pt x="7" y="17"/>
                      </a:cubicBezTo>
                      <a:cubicBezTo>
                        <a:pt x="7" y="17"/>
                        <a:pt x="8" y="18"/>
                        <a:pt x="8" y="19"/>
                      </a:cubicBezTo>
                      <a:lnTo>
                        <a:pt x="8" y="2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129"/>
                <p:cNvSpPr/>
                <p:nvPr/>
              </p:nvSpPr>
              <p:spPr bwMode="auto">
                <a:xfrm>
                  <a:off x="3496" y="3229"/>
                  <a:ext cx="50" cy="10"/>
                </a:xfrm>
                <a:custGeom>
                  <a:avLst/>
                  <a:gdLst>
                    <a:gd name="T0" fmla="*/ 0 w 20"/>
                    <a:gd name="T1" fmla="*/ 3 h 4"/>
                    <a:gd name="T2" fmla="*/ 2 w 20"/>
                    <a:gd name="T3" fmla="*/ 4 h 4"/>
                    <a:gd name="T4" fmla="*/ 18 w 20"/>
                    <a:gd name="T5" fmla="*/ 4 h 4"/>
                    <a:gd name="T6" fmla="*/ 20 w 20"/>
                    <a:gd name="T7" fmla="*/ 3 h 4"/>
                    <a:gd name="T8" fmla="*/ 20 w 20"/>
                    <a:gd name="T9" fmla="*/ 0 h 4"/>
                    <a:gd name="T10" fmla="*/ 0 w 20"/>
                    <a:gd name="T11" fmla="*/ 0 h 4"/>
                    <a:gd name="T12" fmla="*/ 0 w 20"/>
                    <a:gd name="T13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4">
                      <a:moveTo>
                        <a:pt x="0" y="3"/>
                      </a:move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9" y="4"/>
                        <a:pt x="20" y="4"/>
                        <a:pt x="20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130"/>
                <p:cNvSpPr/>
                <p:nvPr/>
              </p:nvSpPr>
              <p:spPr bwMode="auto">
                <a:xfrm>
                  <a:off x="3483" y="3175"/>
                  <a:ext cx="73" cy="49"/>
                </a:xfrm>
                <a:custGeom>
                  <a:avLst/>
                  <a:gdLst>
                    <a:gd name="T0" fmla="*/ 28 w 29"/>
                    <a:gd name="T1" fmla="*/ 1 h 20"/>
                    <a:gd name="T2" fmla="*/ 26 w 29"/>
                    <a:gd name="T3" fmla="*/ 0 h 20"/>
                    <a:gd name="T4" fmla="*/ 3 w 29"/>
                    <a:gd name="T5" fmla="*/ 0 h 20"/>
                    <a:gd name="T6" fmla="*/ 2 w 29"/>
                    <a:gd name="T7" fmla="*/ 1 h 20"/>
                    <a:gd name="T8" fmla="*/ 0 w 29"/>
                    <a:gd name="T9" fmla="*/ 3 h 20"/>
                    <a:gd name="T10" fmla="*/ 0 w 29"/>
                    <a:gd name="T11" fmla="*/ 17 h 20"/>
                    <a:gd name="T12" fmla="*/ 3 w 29"/>
                    <a:gd name="T13" fmla="*/ 20 h 20"/>
                    <a:gd name="T14" fmla="*/ 5 w 29"/>
                    <a:gd name="T15" fmla="*/ 20 h 20"/>
                    <a:gd name="T16" fmla="*/ 25 w 29"/>
                    <a:gd name="T17" fmla="*/ 20 h 20"/>
                    <a:gd name="T18" fmla="*/ 26 w 29"/>
                    <a:gd name="T19" fmla="*/ 20 h 20"/>
                    <a:gd name="T20" fmla="*/ 29 w 29"/>
                    <a:gd name="T21" fmla="*/ 17 h 20"/>
                    <a:gd name="T22" fmla="*/ 29 w 29"/>
                    <a:gd name="T23" fmla="*/ 3 h 20"/>
                    <a:gd name="T24" fmla="*/ 28 w 29"/>
                    <a:gd name="T25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20">
                      <a:moveTo>
                        <a:pt x="28" y="1"/>
                      </a:move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9"/>
                        <a:pt x="2" y="20"/>
                        <a:pt x="3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8" y="20"/>
                        <a:pt x="29" y="19"/>
                        <a:pt x="29" y="17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2"/>
                        <a:pt x="28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5" name="组合 94"/>
            <p:cNvGrpSpPr/>
            <p:nvPr/>
          </p:nvGrpSpPr>
          <p:grpSpPr>
            <a:xfrm>
              <a:off x="8356496" y="3288789"/>
              <a:ext cx="2444483" cy="861774"/>
              <a:chOff x="8296542" y="1598024"/>
              <a:chExt cx="2444483" cy="861774"/>
            </a:xfrm>
          </p:grpSpPr>
          <p:sp>
            <p:nvSpPr>
              <p:cNvPr id="96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97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73471" y="1558819"/>
            <a:ext cx="3643472" cy="3771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3900" spc="6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04</a:t>
            </a:r>
            <a:endParaRPr lang="zh-CN" altLang="en-US" sz="23900" spc="600" dirty="0">
              <a:solidFill>
                <a:prstClr val="white"/>
              </a:solidFill>
              <a:latin typeface="Ebrima" panose="02000000000000000000" pitchFamily="2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33389" y="4791286"/>
            <a:ext cx="5277208" cy="1381884"/>
            <a:chOff x="3433834" y="4790175"/>
            <a:chExt cx="5277895" cy="1381564"/>
          </a:xfrm>
        </p:grpSpPr>
        <p:sp>
          <p:nvSpPr>
            <p:cNvPr id="15" name="TextBox 9"/>
            <p:cNvSpPr txBox="1"/>
            <p:nvPr/>
          </p:nvSpPr>
          <p:spPr bwMode="auto">
            <a:xfrm>
              <a:off x="5018324" y="4790175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744642" y="5043142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433834" y="5433246"/>
              <a:ext cx="5277895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path" presetSubtype="0" accel="27000" decel="1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09 -0.35579 L -0.21432 0.46435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20" y="4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57 0.96574 L 0.18164 -0.3724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04" y="-6692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 animBg="1"/>
      <p:bldP spid="25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825093" y="2415605"/>
            <a:ext cx="6677744" cy="3535367"/>
            <a:chOff x="-36512" y="2246400"/>
            <a:chExt cx="6678580" cy="3534240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012821" y="2246400"/>
              <a:ext cx="0" cy="326202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012821" y="5503665"/>
              <a:ext cx="562924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12821" y="4936977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12821" y="3806776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12821" y="3240088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12821" y="2674988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12821" y="4371876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-36512" y="2535300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100%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 flipH="1">
              <a:off x="-36512" y="3090876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80%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-36512" y="3646453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60%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-36512" y="4200441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40%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TextBox 11"/>
            <p:cNvSpPr txBox="1">
              <a:spLocks noChangeArrowheads="1"/>
            </p:cNvSpPr>
            <p:nvPr/>
          </p:nvSpPr>
          <p:spPr bwMode="auto">
            <a:xfrm flipH="1">
              <a:off x="-36512" y="4756018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20%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 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101282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143826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2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1863717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3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2290753" y="5503665"/>
              <a:ext cx="536572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4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2716200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5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3141648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6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3567096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7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399413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8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441957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9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4757715" y="5503665"/>
              <a:ext cx="7191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10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5229200" y="5503665"/>
              <a:ext cx="746121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11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5767360" y="5503665"/>
              <a:ext cx="717546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12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072707" y="2209181"/>
            <a:ext cx="5215846" cy="3193201"/>
            <a:chOff x="1909875" y="1618682"/>
            <a:chExt cx="5700010" cy="3489769"/>
          </a:xfrm>
          <a:solidFill>
            <a:schemeClr val="accent1">
              <a:lumMod val="75000"/>
            </a:schemeClr>
          </a:solidFill>
        </p:grpSpPr>
        <p:cxnSp>
          <p:nvCxnSpPr>
            <p:cNvPr id="30" name="直接连接符 29"/>
            <p:cNvCxnSpPr/>
            <p:nvPr/>
          </p:nvCxnSpPr>
          <p:spPr>
            <a:xfrm flipV="1">
              <a:off x="2076400" y="4225163"/>
              <a:ext cx="400700" cy="661164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2622809" y="3753151"/>
              <a:ext cx="253257" cy="284596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087691" y="3753151"/>
              <a:ext cx="294888" cy="284596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524819" y="4225163"/>
              <a:ext cx="333050" cy="669841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4000109" y="4631233"/>
              <a:ext cx="241115" cy="279389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4388668" y="3800004"/>
              <a:ext cx="341724" cy="642076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4860488" y="3374846"/>
              <a:ext cx="308765" cy="251624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334044" y="3413024"/>
              <a:ext cx="412843" cy="628193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5795457" y="3399141"/>
              <a:ext cx="261929" cy="642076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6210034" y="2942746"/>
              <a:ext cx="348662" cy="279390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6756445" y="2380496"/>
              <a:ext cx="320907" cy="416482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7229999" y="1618682"/>
              <a:ext cx="379886" cy="590016"/>
            </a:xfrm>
            <a:prstGeom prst="straightConnector1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1909875" y="4864088"/>
              <a:ext cx="244363" cy="244363"/>
              <a:chOff x="1909875" y="4988331"/>
              <a:chExt cx="244363" cy="244363"/>
            </a:xfrm>
            <a:grpFill/>
          </p:grpSpPr>
          <p:sp>
            <p:nvSpPr>
              <p:cNvPr id="76" name="椭圆 4117"/>
              <p:cNvSpPr/>
              <p:nvPr/>
            </p:nvSpPr>
            <p:spPr>
              <a:xfrm>
                <a:off x="1909875" y="498833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1967716" y="504617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435226" y="4024008"/>
              <a:ext cx="244363" cy="244363"/>
              <a:chOff x="2435226" y="4148251"/>
              <a:chExt cx="244363" cy="244363"/>
            </a:xfrm>
            <a:grpFill/>
          </p:grpSpPr>
          <p:sp>
            <p:nvSpPr>
              <p:cNvPr id="74" name="椭圆 4117"/>
              <p:cNvSpPr/>
              <p:nvPr/>
            </p:nvSpPr>
            <p:spPr>
              <a:xfrm>
                <a:off x="2435226" y="414825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493067" y="420609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862264" y="3595271"/>
              <a:ext cx="244363" cy="244363"/>
              <a:chOff x="2862264" y="3719514"/>
              <a:chExt cx="244363" cy="244363"/>
            </a:xfrm>
            <a:grpFill/>
          </p:grpSpPr>
          <p:sp>
            <p:nvSpPr>
              <p:cNvPr id="72" name="椭圆 4117"/>
              <p:cNvSpPr/>
              <p:nvPr/>
            </p:nvSpPr>
            <p:spPr>
              <a:xfrm>
                <a:off x="2862264" y="3719514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920105" y="3777355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3316288" y="4014484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70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807191" y="48609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4207241" y="44291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4670791" y="35972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140691" y="3197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648691" y="402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0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016991" y="31908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374130" y="4196569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6544041" y="275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7039341" y="2181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83" name="组合 8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88" name="任意多边形 8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4" name="任意多边形 8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89214" y="2749056"/>
            <a:ext cx="2803704" cy="3240901"/>
            <a:chOff x="8090267" y="2748418"/>
            <a:chExt cx="2804069" cy="3240151"/>
          </a:xfrm>
        </p:grpSpPr>
        <p:grpSp>
          <p:nvGrpSpPr>
            <p:cNvPr id="90" name="组合 89"/>
            <p:cNvGrpSpPr/>
            <p:nvPr/>
          </p:nvGrpSpPr>
          <p:grpSpPr>
            <a:xfrm>
              <a:off x="8090267" y="5126795"/>
              <a:ext cx="2804069" cy="861774"/>
              <a:chOff x="8296541" y="1598024"/>
              <a:chExt cx="2804069" cy="861774"/>
            </a:xfrm>
          </p:grpSpPr>
          <p:sp>
            <p:nvSpPr>
              <p:cNvPr id="91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92" name="TextBox 47"/>
              <p:cNvSpPr txBox="1">
                <a:spLocks noChangeArrowheads="1"/>
              </p:cNvSpPr>
              <p:nvPr/>
            </p:nvSpPr>
            <p:spPr bwMode="auto">
              <a:xfrm>
                <a:off x="8296541" y="1936578"/>
                <a:ext cx="28040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8090267" y="3956317"/>
              <a:ext cx="2804069" cy="861774"/>
              <a:chOff x="8296541" y="1598024"/>
              <a:chExt cx="2804069" cy="861774"/>
            </a:xfrm>
          </p:grpSpPr>
          <p:sp>
            <p:nvSpPr>
              <p:cNvPr id="100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101" name="TextBox 47"/>
              <p:cNvSpPr txBox="1">
                <a:spLocks noChangeArrowheads="1"/>
              </p:cNvSpPr>
              <p:nvPr/>
            </p:nvSpPr>
            <p:spPr bwMode="auto">
              <a:xfrm>
                <a:off x="8296541" y="1936578"/>
                <a:ext cx="28040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8090267" y="2748418"/>
              <a:ext cx="2804069" cy="861774"/>
              <a:chOff x="8296541" y="1598024"/>
              <a:chExt cx="2804069" cy="861774"/>
            </a:xfrm>
          </p:grpSpPr>
          <p:sp>
            <p:nvSpPr>
              <p:cNvPr id="103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104" name="TextBox 47"/>
              <p:cNvSpPr txBox="1">
                <a:spLocks noChangeArrowheads="1"/>
              </p:cNvSpPr>
              <p:nvPr/>
            </p:nvSpPr>
            <p:spPr bwMode="auto">
              <a:xfrm>
                <a:off x="8296541" y="1936578"/>
                <a:ext cx="28040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8454841" y="1537056"/>
            <a:ext cx="2364320" cy="4677150"/>
            <a:chOff x="6588224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6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 bwMode="auto">
          <a:xfrm>
            <a:off x="7159948" y="2543012"/>
            <a:ext cx="1923412" cy="3804935"/>
            <a:chOff x="4894012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3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10" name="组合 9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5" name="任意多边形 14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71101" y="2361275"/>
            <a:ext cx="4104926" cy="1231508"/>
            <a:chOff x="1531775" y="3324367"/>
            <a:chExt cx="4105460" cy="1231223"/>
          </a:xfrm>
        </p:grpSpPr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4105460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51846" y="3324367"/>
              <a:ext cx="2052177" cy="40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21" name="TextBox 37"/>
          <p:cNvSpPr txBox="1">
            <a:spLocks noChangeArrowheads="1"/>
          </p:cNvSpPr>
          <p:nvPr/>
        </p:nvSpPr>
        <p:spPr bwMode="auto">
          <a:xfrm>
            <a:off x="1371102" y="3787478"/>
            <a:ext cx="4244672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设计团队， 坚持精益求精、拒绝平庸的做事精神，帮助您实现美观、精致、严谨</a:t>
            </a:r>
            <a:endParaRPr lang="zh-CN" altLang="zh-CN" sz="1400" dirty="0">
              <a:solidFill>
                <a:prstClr val="white"/>
              </a:solidFill>
              <a:latin typeface="方正卡通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2" name="TextBox 37"/>
          <p:cNvSpPr txBox="1">
            <a:spLocks noChangeArrowheads="1"/>
          </p:cNvSpPr>
          <p:nvPr/>
        </p:nvSpPr>
        <p:spPr bwMode="auto">
          <a:xfrm>
            <a:off x="1371101" y="5044247"/>
            <a:ext cx="4244672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设计团队， 坚持精益求精</a:t>
            </a:r>
            <a:endParaRPr lang="zh-CN" altLang="zh-CN" sz="1400" dirty="0">
              <a:solidFill>
                <a:prstClr val="white"/>
              </a:solidFill>
              <a:latin typeface="方正卡通简体" panose="03000509000000000000" pitchFamily="65" charset="-122"/>
              <a:ea typeface="创艺简细圆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0" name="任意多边形 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34566" y="4084020"/>
            <a:ext cx="4233659" cy="1495935"/>
            <a:chOff x="1715691" y="4582775"/>
            <a:chExt cx="4234210" cy="1495589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1715691" y="5016535"/>
              <a:ext cx="423421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23" name="组合 61"/>
            <p:cNvGrpSpPr/>
            <p:nvPr/>
          </p:nvGrpSpPr>
          <p:grpSpPr bwMode="auto">
            <a:xfrm>
              <a:off x="1728391" y="4582775"/>
              <a:ext cx="4060380" cy="455911"/>
              <a:chOff x="3901512" y="1457232"/>
              <a:chExt cx="4849751" cy="455132"/>
            </a:xfrm>
          </p:grpSpPr>
          <p:sp>
            <p:nvSpPr>
              <p:cNvPr id="24" name="矩形 65"/>
              <p:cNvSpPr>
                <a:spLocks noChangeArrowheads="1"/>
              </p:cNvSpPr>
              <p:nvPr/>
            </p:nvSpPr>
            <p:spPr bwMode="auto">
              <a:xfrm>
                <a:off x="3901512" y="1574388"/>
                <a:ext cx="2671306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5" name="矩形 66"/>
              <p:cNvSpPr>
                <a:spLocks noChangeArrowheads="1"/>
              </p:cNvSpPr>
              <p:nvPr/>
            </p:nvSpPr>
            <p:spPr bwMode="auto">
              <a:xfrm>
                <a:off x="8530619" y="1457232"/>
                <a:ext cx="220644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334566" y="2253221"/>
            <a:ext cx="4233659" cy="1495935"/>
            <a:chOff x="1715691" y="4582775"/>
            <a:chExt cx="4234210" cy="1495589"/>
          </a:xfrm>
        </p:grpSpPr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1715691" y="5016535"/>
              <a:ext cx="423421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32" name="组合 61"/>
            <p:cNvGrpSpPr/>
            <p:nvPr/>
          </p:nvGrpSpPr>
          <p:grpSpPr bwMode="auto">
            <a:xfrm>
              <a:off x="1728391" y="4582775"/>
              <a:ext cx="4060380" cy="455911"/>
              <a:chOff x="3901512" y="1457232"/>
              <a:chExt cx="4849751" cy="455132"/>
            </a:xfrm>
          </p:grpSpPr>
          <p:sp>
            <p:nvSpPr>
              <p:cNvPr id="33" name="矩形 65"/>
              <p:cNvSpPr>
                <a:spLocks noChangeArrowheads="1"/>
              </p:cNvSpPr>
              <p:nvPr/>
            </p:nvSpPr>
            <p:spPr bwMode="auto">
              <a:xfrm>
                <a:off x="3901512" y="1574388"/>
                <a:ext cx="2671306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4" name="矩形 66"/>
              <p:cNvSpPr>
                <a:spLocks noChangeArrowheads="1"/>
              </p:cNvSpPr>
              <p:nvPr/>
            </p:nvSpPr>
            <p:spPr bwMode="auto">
              <a:xfrm>
                <a:off x="8530619" y="1457232"/>
                <a:ext cx="220644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917432" y="1077561"/>
            <a:ext cx="6336481" cy="5896321"/>
            <a:chOff x="5918201" y="1077312"/>
            <a:chExt cx="6337306" cy="5894956"/>
          </a:xfrm>
        </p:grpSpPr>
        <p:sp>
          <p:nvSpPr>
            <p:cNvPr id="15" name="任意多边形 14"/>
            <p:cNvSpPr/>
            <p:nvPr/>
          </p:nvSpPr>
          <p:spPr>
            <a:xfrm rot="16200000">
              <a:off x="8059101" y="-1035014"/>
              <a:ext cx="2045973" cy="6270625"/>
            </a:xfrm>
            <a:custGeom>
              <a:avLst/>
              <a:gdLst>
                <a:gd name="connsiteX0" fmla="*/ 1167106 w 1167106"/>
                <a:gd name="connsiteY0" fmla="*/ 595903 h 4748803"/>
                <a:gd name="connsiteX1" fmla="*/ 1167106 w 1167106"/>
                <a:gd name="connsiteY1" fmla="*/ 4748803 h 4748803"/>
                <a:gd name="connsiteX2" fmla="*/ 1323 w 1167106"/>
                <a:gd name="connsiteY2" fmla="*/ 4748803 h 4748803"/>
                <a:gd name="connsiteX3" fmla="*/ 1323 w 1167106"/>
                <a:gd name="connsiteY3" fmla="*/ 595903 h 4748803"/>
                <a:gd name="connsiteX4" fmla="*/ 0 w 1167106"/>
                <a:gd name="connsiteY4" fmla="*/ 595903 h 4748803"/>
                <a:gd name="connsiteX5" fmla="*/ 583552 w 1167106"/>
                <a:gd name="connsiteY5" fmla="*/ 0 h 4748803"/>
                <a:gd name="connsiteX6" fmla="*/ 1167104 w 1167106"/>
                <a:gd name="connsiteY6" fmla="*/ 595903 h 4748803"/>
                <a:gd name="connsiteX0-1" fmla="*/ 1167106 w 1167106"/>
                <a:gd name="connsiteY0-2" fmla="*/ 595903 h 4748803"/>
                <a:gd name="connsiteX1-3" fmla="*/ 1167106 w 1167106"/>
                <a:gd name="connsiteY1-4" fmla="*/ 4748803 h 4748803"/>
                <a:gd name="connsiteX2-5" fmla="*/ 1323 w 1167106"/>
                <a:gd name="connsiteY2-6" fmla="*/ 4748803 h 4748803"/>
                <a:gd name="connsiteX3-7" fmla="*/ 3981 w 1167106"/>
                <a:gd name="connsiteY3-8" fmla="*/ 4632077 h 4748803"/>
                <a:gd name="connsiteX4-9" fmla="*/ 1323 w 1167106"/>
                <a:gd name="connsiteY4-10" fmla="*/ 595903 h 4748803"/>
                <a:gd name="connsiteX5-11" fmla="*/ 0 w 1167106"/>
                <a:gd name="connsiteY5-12" fmla="*/ 595903 h 4748803"/>
                <a:gd name="connsiteX6-13" fmla="*/ 583552 w 1167106"/>
                <a:gd name="connsiteY6-14" fmla="*/ 0 h 4748803"/>
                <a:gd name="connsiteX7" fmla="*/ 1167104 w 1167106"/>
                <a:gd name="connsiteY7" fmla="*/ 595903 h 4748803"/>
                <a:gd name="connsiteX8" fmla="*/ 1167106 w 1167106"/>
                <a:gd name="connsiteY8" fmla="*/ 595903 h 4748803"/>
                <a:gd name="connsiteX0-15" fmla="*/ 1167106 w 1167106"/>
                <a:gd name="connsiteY0-16" fmla="*/ 595903 h 7678625"/>
                <a:gd name="connsiteX1-17" fmla="*/ 1167106 w 1167106"/>
                <a:gd name="connsiteY1-18" fmla="*/ 4748803 h 7678625"/>
                <a:gd name="connsiteX2-19" fmla="*/ 703517 w 1167106"/>
                <a:gd name="connsiteY2-20" fmla="*/ 7678625 h 7678625"/>
                <a:gd name="connsiteX3-21" fmla="*/ 3981 w 1167106"/>
                <a:gd name="connsiteY3-22" fmla="*/ 4632077 h 7678625"/>
                <a:gd name="connsiteX4-23" fmla="*/ 1323 w 1167106"/>
                <a:gd name="connsiteY4-24" fmla="*/ 595903 h 7678625"/>
                <a:gd name="connsiteX5-25" fmla="*/ 0 w 1167106"/>
                <a:gd name="connsiteY5-26" fmla="*/ 595903 h 7678625"/>
                <a:gd name="connsiteX6-27" fmla="*/ 583552 w 1167106"/>
                <a:gd name="connsiteY6-28" fmla="*/ 0 h 7678625"/>
                <a:gd name="connsiteX7-29" fmla="*/ 1167104 w 1167106"/>
                <a:gd name="connsiteY7-30" fmla="*/ 595903 h 7678625"/>
                <a:gd name="connsiteX8-31" fmla="*/ 1167106 w 1167106"/>
                <a:gd name="connsiteY8-32" fmla="*/ 595903 h 7678625"/>
                <a:gd name="connsiteX0-33" fmla="*/ 1167106 w 1167106"/>
                <a:gd name="connsiteY0-34" fmla="*/ 595903 h 7678625"/>
                <a:gd name="connsiteX1-35" fmla="*/ 1167106 w 1167106"/>
                <a:gd name="connsiteY1-36" fmla="*/ 4748803 h 7678625"/>
                <a:gd name="connsiteX2-37" fmla="*/ 703517 w 1167106"/>
                <a:gd name="connsiteY2-38" fmla="*/ 7678625 h 7678625"/>
                <a:gd name="connsiteX3-39" fmla="*/ 3984 w 1167106"/>
                <a:gd name="connsiteY3-40" fmla="*/ 4748806 h 7678625"/>
                <a:gd name="connsiteX4-41" fmla="*/ 1323 w 1167106"/>
                <a:gd name="connsiteY4-42" fmla="*/ 595903 h 7678625"/>
                <a:gd name="connsiteX5-43" fmla="*/ 0 w 1167106"/>
                <a:gd name="connsiteY5-44" fmla="*/ 595903 h 7678625"/>
                <a:gd name="connsiteX6-45" fmla="*/ 583552 w 1167106"/>
                <a:gd name="connsiteY6-46" fmla="*/ 0 h 7678625"/>
                <a:gd name="connsiteX7-47" fmla="*/ 1167104 w 1167106"/>
                <a:gd name="connsiteY7-48" fmla="*/ 595903 h 7678625"/>
                <a:gd name="connsiteX8-49" fmla="*/ 1167106 w 1167106"/>
                <a:gd name="connsiteY8-50" fmla="*/ 595903 h 7678625"/>
                <a:gd name="connsiteX0-51" fmla="*/ 1167106 w 1176510"/>
                <a:gd name="connsiteY0-52" fmla="*/ 595903 h 7678625"/>
                <a:gd name="connsiteX1-53" fmla="*/ 1167106 w 1176510"/>
                <a:gd name="connsiteY1-54" fmla="*/ 4748803 h 7678625"/>
                <a:gd name="connsiteX2-55" fmla="*/ 1176510 w 1176510"/>
                <a:gd name="connsiteY2-56" fmla="*/ 4742966 h 7678625"/>
                <a:gd name="connsiteX3-57" fmla="*/ 703517 w 1176510"/>
                <a:gd name="connsiteY3-58" fmla="*/ 7678625 h 7678625"/>
                <a:gd name="connsiteX4-59" fmla="*/ 3984 w 1176510"/>
                <a:gd name="connsiteY4-60" fmla="*/ 4748806 h 7678625"/>
                <a:gd name="connsiteX5-61" fmla="*/ 1323 w 1176510"/>
                <a:gd name="connsiteY5-62" fmla="*/ 595903 h 7678625"/>
                <a:gd name="connsiteX6-63" fmla="*/ 0 w 1176510"/>
                <a:gd name="connsiteY6-64" fmla="*/ 595903 h 7678625"/>
                <a:gd name="connsiteX7-65" fmla="*/ 583552 w 1176510"/>
                <a:gd name="connsiteY7-66" fmla="*/ 0 h 7678625"/>
                <a:gd name="connsiteX8-67" fmla="*/ 1167104 w 1176510"/>
                <a:gd name="connsiteY8-68" fmla="*/ 595903 h 7678625"/>
                <a:gd name="connsiteX9" fmla="*/ 1167106 w 1176510"/>
                <a:gd name="connsiteY9" fmla="*/ 595903 h 7678625"/>
                <a:gd name="connsiteX0-69" fmla="*/ 1167106 w 2845876"/>
                <a:gd name="connsiteY0-70" fmla="*/ 595903 h 7684461"/>
                <a:gd name="connsiteX1-71" fmla="*/ 1167106 w 2845876"/>
                <a:gd name="connsiteY1-72" fmla="*/ 4748803 h 7684461"/>
                <a:gd name="connsiteX2-73" fmla="*/ 2845876 w 2845876"/>
                <a:gd name="connsiteY2-74" fmla="*/ 7684461 h 7684461"/>
                <a:gd name="connsiteX3-75" fmla="*/ 703517 w 2845876"/>
                <a:gd name="connsiteY3-76" fmla="*/ 7678625 h 7684461"/>
                <a:gd name="connsiteX4-77" fmla="*/ 3984 w 2845876"/>
                <a:gd name="connsiteY4-78" fmla="*/ 4748806 h 7684461"/>
                <a:gd name="connsiteX5-79" fmla="*/ 1323 w 2845876"/>
                <a:gd name="connsiteY5-80" fmla="*/ 595903 h 7684461"/>
                <a:gd name="connsiteX6-81" fmla="*/ 0 w 2845876"/>
                <a:gd name="connsiteY6-82" fmla="*/ 595903 h 7684461"/>
                <a:gd name="connsiteX7-83" fmla="*/ 583552 w 2845876"/>
                <a:gd name="connsiteY7-84" fmla="*/ 0 h 7684461"/>
                <a:gd name="connsiteX8-85" fmla="*/ 1167104 w 2845876"/>
                <a:gd name="connsiteY8-86" fmla="*/ 595903 h 7684461"/>
                <a:gd name="connsiteX9-87" fmla="*/ 1167106 w 2845876"/>
                <a:gd name="connsiteY9-88" fmla="*/ 595903 h 76844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31" y="connsiteY8-32"/>
                </a:cxn>
                <a:cxn ang="0">
                  <a:pos x="connsiteX9-87" y="connsiteY9-88"/>
                </a:cxn>
              </a:cxnLst>
              <a:rect l="l" t="t" r="r" b="b"/>
              <a:pathLst>
                <a:path w="2845876" h="7684461">
                  <a:moveTo>
                    <a:pt x="1167106" y="595903"/>
                  </a:moveTo>
                  <a:lnTo>
                    <a:pt x="1167106" y="4748803"/>
                  </a:lnTo>
                  <a:lnTo>
                    <a:pt x="2845876" y="7684461"/>
                  </a:lnTo>
                  <a:lnTo>
                    <a:pt x="703517" y="7678625"/>
                  </a:lnTo>
                  <a:lnTo>
                    <a:pt x="3984" y="4748806"/>
                  </a:lnTo>
                  <a:lnTo>
                    <a:pt x="1323" y="595903"/>
                  </a:lnTo>
                  <a:lnTo>
                    <a:pt x="0" y="595903"/>
                  </a:lnTo>
                  <a:lnTo>
                    <a:pt x="583552" y="0"/>
                  </a:lnTo>
                  <a:lnTo>
                    <a:pt x="1167104" y="595903"/>
                  </a:lnTo>
                  <a:lnTo>
                    <a:pt x="1167106" y="595903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6200000">
              <a:off x="8858458" y="746545"/>
              <a:ext cx="1487070" cy="5230813"/>
            </a:xfrm>
            <a:custGeom>
              <a:avLst/>
              <a:gdLst>
                <a:gd name="connsiteX0" fmla="*/ 1167106 w 1167106"/>
                <a:gd name="connsiteY0" fmla="*/ 595903 h 4748803"/>
                <a:gd name="connsiteX1" fmla="*/ 1167106 w 1167106"/>
                <a:gd name="connsiteY1" fmla="*/ 4748803 h 4748803"/>
                <a:gd name="connsiteX2" fmla="*/ 1323 w 1167106"/>
                <a:gd name="connsiteY2" fmla="*/ 4748803 h 4748803"/>
                <a:gd name="connsiteX3" fmla="*/ 1323 w 1167106"/>
                <a:gd name="connsiteY3" fmla="*/ 595903 h 4748803"/>
                <a:gd name="connsiteX4" fmla="*/ 0 w 1167106"/>
                <a:gd name="connsiteY4" fmla="*/ 595903 h 4748803"/>
                <a:gd name="connsiteX5" fmla="*/ 583552 w 1167106"/>
                <a:gd name="connsiteY5" fmla="*/ 0 h 4748803"/>
                <a:gd name="connsiteX6" fmla="*/ 1167104 w 1167106"/>
                <a:gd name="connsiteY6" fmla="*/ 595903 h 4748803"/>
                <a:gd name="connsiteX0-1" fmla="*/ 1167106 w 1167106"/>
                <a:gd name="connsiteY0-2" fmla="*/ 595903 h 4748803"/>
                <a:gd name="connsiteX1-3" fmla="*/ 1167106 w 1167106"/>
                <a:gd name="connsiteY1-4" fmla="*/ 4748803 h 4748803"/>
                <a:gd name="connsiteX2-5" fmla="*/ 1323 w 1167106"/>
                <a:gd name="connsiteY2-6" fmla="*/ 4748803 h 4748803"/>
                <a:gd name="connsiteX3-7" fmla="*/ 2950 w 1167106"/>
                <a:gd name="connsiteY3-8" fmla="*/ 4465532 h 4748803"/>
                <a:gd name="connsiteX4-9" fmla="*/ 1323 w 1167106"/>
                <a:gd name="connsiteY4-10" fmla="*/ 595903 h 4748803"/>
                <a:gd name="connsiteX5-11" fmla="*/ 0 w 1167106"/>
                <a:gd name="connsiteY5-12" fmla="*/ 595903 h 4748803"/>
                <a:gd name="connsiteX6-13" fmla="*/ 583552 w 1167106"/>
                <a:gd name="connsiteY6-14" fmla="*/ 0 h 4748803"/>
                <a:gd name="connsiteX7" fmla="*/ 1167104 w 1167106"/>
                <a:gd name="connsiteY7" fmla="*/ 595903 h 4748803"/>
                <a:gd name="connsiteX8" fmla="*/ 1167106 w 1167106"/>
                <a:gd name="connsiteY8" fmla="*/ 595903 h 4748803"/>
                <a:gd name="connsiteX0-15" fmla="*/ 1377766 w 1377766"/>
                <a:gd name="connsiteY0-16" fmla="*/ 595903 h 8805461"/>
                <a:gd name="connsiteX1-17" fmla="*/ 1377766 w 1377766"/>
                <a:gd name="connsiteY1-18" fmla="*/ 4748803 h 8805461"/>
                <a:gd name="connsiteX2-19" fmla="*/ 0 w 1377766"/>
                <a:gd name="connsiteY2-20" fmla="*/ 8805461 h 8805461"/>
                <a:gd name="connsiteX3-21" fmla="*/ 213610 w 1377766"/>
                <a:gd name="connsiteY3-22" fmla="*/ 4465532 h 8805461"/>
                <a:gd name="connsiteX4-23" fmla="*/ 211983 w 1377766"/>
                <a:gd name="connsiteY4-24" fmla="*/ 595903 h 8805461"/>
                <a:gd name="connsiteX5-25" fmla="*/ 210660 w 1377766"/>
                <a:gd name="connsiteY5-26" fmla="*/ 595903 h 8805461"/>
                <a:gd name="connsiteX6-27" fmla="*/ 794212 w 1377766"/>
                <a:gd name="connsiteY6-28" fmla="*/ 0 h 8805461"/>
                <a:gd name="connsiteX7-29" fmla="*/ 1377764 w 1377766"/>
                <a:gd name="connsiteY7-30" fmla="*/ 595903 h 8805461"/>
                <a:gd name="connsiteX8-31" fmla="*/ 1377766 w 1377766"/>
                <a:gd name="connsiteY8-32" fmla="*/ 595903 h 8805461"/>
                <a:gd name="connsiteX0-33" fmla="*/ 1377766 w 1377766"/>
                <a:gd name="connsiteY0-34" fmla="*/ 595903 h 8805461"/>
                <a:gd name="connsiteX1-35" fmla="*/ 1377766 w 1377766"/>
                <a:gd name="connsiteY1-36" fmla="*/ 4748803 h 8805461"/>
                <a:gd name="connsiteX2-37" fmla="*/ 0 w 1377766"/>
                <a:gd name="connsiteY2-38" fmla="*/ 8805461 h 8805461"/>
                <a:gd name="connsiteX3-39" fmla="*/ 187113 w 1377766"/>
                <a:gd name="connsiteY3-40" fmla="*/ 4738113 h 8805461"/>
                <a:gd name="connsiteX4-41" fmla="*/ 211983 w 1377766"/>
                <a:gd name="connsiteY4-42" fmla="*/ 595903 h 8805461"/>
                <a:gd name="connsiteX5-43" fmla="*/ 210660 w 1377766"/>
                <a:gd name="connsiteY5-44" fmla="*/ 595903 h 8805461"/>
                <a:gd name="connsiteX6-45" fmla="*/ 794212 w 1377766"/>
                <a:gd name="connsiteY6-46" fmla="*/ 0 h 8805461"/>
                <a:gd name="connsiteX7-47" fmla="*/ 1377764 w 1377766"/>
                <a:gd name="connsiteY7-48" fmla="*/ 595903 h 8805461"/>
                <a:gd name="connsiteX8-49" fmla="*/ 1377766 w 1377766"/>
                <a:gd name="connsiteY8-50" fmla="*/ 595903 h 8805461"/>
                <a:gd name="connsiteX0-51" fmla="*/ 1377766 w 1377766"/>
                <a:gd name="connsiteY0-52" fmla="*/ 595903 h 8805461"/>
                <a:gd name="connsiteX1-53" fmla="*/ 1377766 w 1377766"/>
                <a:gd name="connsiteY1-54" fmla="*/ 4748803 h 8805461"/>
                <a:gd name="connsiteX2-55" fmla="*/ 1339770 w 1377766"/>
                <a:gd name="connsiteY2-56" fmla="*/ 4882421 h 8805461"/>
                <a:gd name="connsiteX3-57" fmla="*/ 0 w 1377766"/>
                <a:gd name="connsiteY3-58" fmla="*/ 8805461 h 8805461"/>
                <a:gd name="connsiteX4-59" fmla="*/ 187113 w 1377766"/>
                <a:gd name="connsiteY4-60" fmla="*/ 4738113 h 8805461"/>
                <a:gd name="connsiteX5-61" fmla="*/ 211983 w 1377766"/>
                <a:gd name="connsiteY5-62" fmla="*/ 595903 h 8805461"/>
                <a:gd name="connsiteX6-63" fmla="*/ 210660 w 1377766"/>
                <a:gd name="connsiteY6-64" fmla="*/ 595903 h 8805461"/>
                <a:gd name="connsiteX7-65" fmla="*/ 794212 w 1377766"/>
                <a:gd name="connsiteY7-66" fmla="*/ 0 h 8805461"/>
                <a:gd name="connsiteX8-67" fmla="*/ 1377764 w 1377766"/>
                <a:gd name="connsiteY8-68" fmla="*/ 595903 h 8805461"/>
                <a:gd name="connsiteX9" fmla="*/ 1377766 w 1377766"/>
                <a:gd name="connsiteY9" fmla="*/ 595903 h 8805461"/>
                <a:gd name="connsiteX0-69" fmla="*/ 1377766 w 2068462"/>
                <a:gd name="connsiteY0-70" fmla="*/ 595903 h 8805461"/>
                <a:gd name="connsiteX1-71" fmla="*/ 1377766 w 2068462"/>
                <a:gd name="connsiteY1-72" fmla="*/ 4748803 h 8805461"/>
                <a:gd name="connsiteX2-73" fmla="*/ 2068462 w 2068462"/>
                <a:gd name="connsiteY2-74" fmla="*/ 8794772 h 8805461"/>
                <a:gd name="connsiteX3-75" fmla="*/ 0 w 2068462"/>
                <a:gd name="connsiteY3-76" fmla="*/ 8805461 h 8805461"/>
                <a:gd name="connsiteX4-77" fmla="*/ 187113 w 2068462"/>
                <a:gd name="connsiteY4-78" fmla="*/ 4738113 h 8805461"/>
                <a:gd name="connsiteX5-79" fmla="*/ 211983 w 2068462"/>
                <a:gd name="connsiteY5-80" fmla="*/ 595903 h 8805461"/>
                <a:gd name="connsiteX6-81" fmla="*/ 210660 w 2068462"/>
                <a:gd name="connsiteY6-82" fmla="*/ 595903 h 8805461"/>
                <a:gd name="connsiteX7-83" fmla="*/ 794212 w 2068462"/>
                <a:gd name="connsiteY7-84" fmla="*/ 0 h 8805461"/>
                <a:gd name="connsiteX8-85" fmla="*/ 1377764 w 2068462"/>
                <a:gd name="connsiteY8-86" fmla="*/ 595903 h 8805461"/>
                <a:gd name="connsiteX9-87" fmla="*/ 1377766 w 2068462"/>
                <a:gd name="connsiteY9-88" fmla="*/ 595903 h 88054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31" y="connsiteY8-32"/>
                </a:cxn>
                <a:cxn ang="0">
                  <a:pos x="connsiteX9-87" y="connsiteY9-88"/>
                </a:cxn>
              </a:cxnLst>
              <a:rect l="l" t="t" r="r" b="b"/>
              <a:pathLst>
                <a:path w="2068462" h="8805461">
                  <a:moveTo>
                    <a:pt x="1377766" y="595903"/>
                  </a:moveTo>
                  <a:lnTo>
                    <a:pt x="1377766" y="4748803"/>
                  </a:lnTo>
                  <a:lnTo>
                    <a:pt x="2068462" y="8794772"/>
                  </a:lnTo>
                  <a:lnTo>
                    <a:pt x="0" y="8805461"/>
                  </a:lnTo>
                  <a:cubicBezTo>
                    <a:pt x="542" y="8711037"/>
                    <a:pt x="186571" y="4832537"/>
                    <a:pt x="187113" y="4738113"/>
                  </a:cubicBezTo>
                  <a:cubicBezTo>
                    <a:pt x="186571" y="3448237"/>
                    <a:pt x="212525" y="1885779"/>
                    <a:pt x="211983" y="595903"/>
                  </a:cubicBezTo>
                  <a:lnTo>
                    <a:pt x="210660" y="595903"/>
                  </a:lnTo>
                  <a:lnTo>
                    <a:pt x="794212" y="0"/>
                  </a:lnTo>
                  <a:lnTo>
                    <a:pt x="1377764" y="595903"/>
                  </a:lnTo>
                  <a:lnTo>
                    <a:pt x="1377766" y="595903"/>
                  </a:lnTo>
                  <a:close/>
                </a:path>
              </a:pathLst>
            </a:custGeom>
            <a:solidFill>
              <a:schemeClr val="accent1">
                <a:lumMod val="75000"/>
                <a:alpha val="5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16200000">
              <a:off x="8310612" y="1573714"/>
              <a:ext cx="1529617" cy="6314440"/>
            </a:xfrm>
            <a:custGeom>
              <a:avLst/>
              <a:gdLst>
                <a:gd name="connsiteX0" fmla="*/ 1167106 w 1167106"/>
                <a:gd name="connsiteY0" fmla="*/ 595903 h 4748803"/>
                <a:gd name="connsiteX1" fmla="*/ 1167106 w 1167106"/>
                <a:gd name="connsiteY1" fmla="*/ 4748803 h 4748803"/>
                <a:gd name="connsiteX2" fmla="*/ 1323 w 1167106"/>
                <a:gd name="connsiteY2" fmla="*/ 4748803 h 4748803"/>
                <a:gd name="connsiteX3" fmla="*/ 1323 w 1167106"/>
                <a:gd name="connsiteY3" fmla="*/ 595903 h 4748803"/>
                <a:gd name="connsiteX4" fmla="*/ 0 w 1167106"/>
                <a:gd name="connsiteY4" fmla="*/ 595903 h 4748803"/>
                <a:gd name="connsiteX5" fmla="*/ 583552 w 1167106"/>
                <a:gd name="connsiteY5" fmla="*/ 0 h 4748803"/>
                <a:gd name="connsiteX6" fmla="*/ 1167104 w 1167106"/>
                <a:gd name="connsiteY6" fmla="*/ 595903 h 4748803"/>
                <a:gd name="connsiteX0-1" fmla="*/ 1167106 w 1167106"/>
                <a:gd name="connsiteY0-2" fmla="*/ 595903 h 4748803"/>
                <a:gd name="connsiteX1-3" fmla="*/ 1167106 w 1167106"/>
                <a:gd name="connsiteY1-4" fmla="*/ 4748803 h 4748803"/>
                <a:gd name="connsiteX2-5" fmla="*/ 1323 w 1167106"/>
                <a:gd name="connsiteY2-6" fmla="*/ 4748803 h 4748803"/>
                <a:gd name="connsiteX3-7" fmla="*/ 17583 w 1167106"/>
                <a:gd name="connsiteY3-8" fmla="*/ 4737130 h 4748803"/>
                <a:gd name="connsiteX4-9" fmla="*/ 1323 w 1167106"/>
                <a:gd name="connsiteY4-10" fmla="*/ 595903 h 4748803"/>
                <a:gd name="connsiteX5-11" fmla="*/ 0 w 1167106"/>
                <a:gd name="connsiteY5-12" fmla="*/ 595903 h 4748803"/>
                <a:gd name="connsiteX6-13" fmla="*/ 583552 w 1167106"/>
                <a:gd name="connsiteY6-14" fmla="*/ 0 h 4748803"/>
                <a:gd name="connsiteX7" fmla="*/ 1167104 w 1167106"/>
                <a:gd name="connsiteY7" fmla="*/ 595903 h 4748803"/>
                <a:gd name="connsiteX8" fmla="*/ 1167106 w 1167106"/>
                <a:gd name="connsiteY8" fmla="*/ 595903 h 4748803"/>
                <a:gd name="connsiteX0-15" fmla="*/ 1167106 w 1167106"/>
                <a:gd name="connsiteY0-16" fmla="*/ 595903 h 4748803"/>
                <a:gd name="connsiteX1-17" fmla="*/ 1167106 w 1167106"/>
                <a:gd name="connsiteY1-18" fmla="*/ 4748803 h 4748803"/>
                <a:gd name="connsiteX2-19" fmla="*/ 1323 w 1167106"/>
                <a:gd name="connsiteY2-20" fmla="*/ 4748803 h 4748803"/>
                <a:gd name="connsiteX3-21" fmla="*/ 3410 w 1167106"/>
                <a:gd name="connsiteY3-22" fmla="*/ 4649587 h 4748803"/>
                <a:gd name="connsiteX4-23" fmla="*/ 1323 w 1167106"/>
                <a:gd name="connsiteY4-24" fmla="*/ 595903 h 4748803"/>
                <a:gd name="connsiteX5-25" fmla="*/ 0 w 1167106"/>
                <a:gd name="connsiteY5-26" fmla="*/ 595903 h 4748803"/>
                <a:gd name="connsiteX6-27" fmla="*/ 583552 w 1167106"/>
                <a:gd name="connsiteY6-28" fmla="*/ 0 h 4748803"/>
                <a:gd name="connsiteX7-29" fmla="*/ 1167104 w 1167106"/>
                <a:gd name="connsiteY7-30" fmla="*/ 595903 h 4748803"/>
                <a:gd name="connsiteX8-31" fmla="*/ 1167106 w 1167106"/>
                <a:gd name="connsiteY8-32" fmla="*/ 595903 h 4748803"/>
                <a:gd name="connsiteX0-33" fmla="*/ 1167106 w 1167106"/>
                <a:gd name="connsiteY0-34" fmla="*/ 595903 h 5589230"/>
                <a:gd name="connsiteX1-35" fmla="*/ 1167106 w 1167106"/>
                <a:gd name="connsiteY1-36" fmla="*/ 4748803 h 5589230"/>
                <a:gd name="connsiteX2-37" fmla="*/ 15495 w 1167106"/>
                <a:gd name="connsiteY2-38" fmla="*/ 5589230 h 5589230"/>
                <a:gd name="connsiteX3-39" fmla="*/ 3410 w 1167106"/>
                <a:gd name="connsiteY3-40" fmla="*/ 4649587 h 5589230"/>
                <a:gd name="connsiteX4-41" fmla="*/ 1323 w 1167106"/>
                <a:gd name="connsiteY4-42" fmla="*/ 595903 h 5589230"/>
                <a:gd name="connsiteX5-43" fmla="*/ 0 w 1167106"/>
                <a:gd name="connsiteY5-44" fmla="*/ 595903 h 5589230"/>
                <a:gd name="connsiteX6-45" fmla="*/ 583552 w 1167106"/>
                <a:gd name="connsiteY6-46" fmla="*/ 0 h 5589230"/>
                <a:gd name="connsiteX7-47" fmla="*/ 1167104 w 1167106"/>
                <a:gd name="connsiteY7-48" fmla="*/ 595903 h 5589230"/>
                <a:gd name="connsiteX8-49" fmla="*/ 1167106 w 1167106"/>
                <a:gd name="connsiteY8-50" fmla="*/ 595903 h 5589230"/>
                <a:gd name="connsiteX0-51" fmla="*/ 1167106 w 1167106"/>
                <a:gd name="connsiteY0-52" fmla="*/ 595903 h 5589230"/>
                <a:gd name="connsiteX1-53" fmla="*/ 1167106 w 1167106"/>
                <a:gd name="connsiteY1-54" fmla="*/ 4748803 h 5589230"/>
                <a:gd name="connsiteX2-55" fmla="*/ 15495 w 1167106"/>
                <a:gd name="connsiteY2-56" fmla="*/ 5589230 h 5589230"/>
                <a:gd name="connsiteX3-57" fmla="*/ 17583 w 1167106"/>
                <a:gd name="connsiteY3-58" fmla="*/ 4760477 h 5589230"/>
                <a:gd name="connsiteX4-59" fmla="*/ 1323 w 1167106"/>
                <a:gd name="connsiteY4-60" fmla="*/ 595903 h 5589230"/>
                <a:gd name="connsiteX5-61" fmla="*/ 0 w 1167106"/>
                <a:gd name="connsiteY5-62" fmla="*/ 595903 h 5589230"/>
                <a:gd name="connsiteX6-63" fmla="*/ 583552 w 1167106"/>
                <a:gd name="connsiteY6-64" fmla="*/ 0 h 5589230"/>
                <a:gd name="connsiteX7-65" fmla="*/ 1167104 w 1167106"/>
                <a:gd name="connsiteY7-66" fmla="*/ 595903 h 5589230"/>
                <a:gd name="connsiteX8-67" fmla="*/ 1167106 w 1167106"/>
                <a:gd name="connsiteY8-68" fmla="*/ 595903 h 5589230"/>
                <a:gd name="connsiteX0-69" fmla="*/ 1860239 w 1860239"/>
                <a:gd name="connsiteY0-70" fmla="*/ 595903 h 6750653"/>
                <a:gd name="connsiteX1-71" fmla="*/ 1860239 w 1860239"/>
                <a:gd name="connsiteY1-72" fmla="*/ 4748803 h 6750653"/>
                <a:gd name="connsiteX2-73" fmla="*/ 0 w 1860239"/>
                <a:gd name="connsiteY2-74" fmla="*/ 6750653 h 6750653"/>
                <a:gd name="connsiteX3-75" fmla="*/ 710716 w 1860239"/>
                <a:gd name="connsiteY3-76" fmla="*/ 4760477 h 6750653"/>
                <a:gd name="connsiteX4-77" fmla="*/ 694456 w 1860239"/>
                <a:gd name="connsiteY4-78" fmla="*/ 595903 h 6750653"/>
                <a:gd name="connsiteX5-79" fmla="*/ 693133 w 1860239"/>
                <a:gd name="connsiteY5-80" fmla="*/ 595903 h 6750653"/>
                <a:gd name="connsiteX6-81" fmla="*/ 1276685 w 1860239"/>
                <a:gd name="connsiteY6-82" fmla="*/ 0 h 6750653"/>
                <a:gd name="connsiteX7-83" fmla="*/ 1860237 w 1860239"/>
                <a:gd name="connsiteY7-84" fmla="*/ 595903 h 6750653"/>
                <a:gd name="connsiteX8-85" fmla="*/ 1860239 w 1860239"/>
                <a:gd name="connsiteY8-86" fmla="*/ 595903 h 6750653"/>
                <a:gd name="connsiteX0-87" fmla="*/ 2200381 w 2200381"/>
                <a:gd name="connsiteY0-88" fmla="*/ 595903 h 7637771"/>
                <a:gd name="connsiteX1-89" fmla="*/ 2200381 w 2200381"/>
                <a:gd name="connsiteY1-90" fmla="*/ 4748803 h 7637771"/>
                <a:gd name="connsiteX2-91" fmla="*/ 1 w 2200381"/>
                <a:gd name="connsiteY2-92" fmla="*/ 7637771 h 7637771"/>
                <a:gd name="connsiteX3-93" fmla="*/ 1050858 w 2200381"/>
                <a:gd name="connsiteY3-94" fmla="*/ 4760477 h 7637771"/>
                <a:gd name="connsiteX4-95" fmla="*/ 1034598 w 2200381"/>
                <a:gd name="connsiteY4-96" fmla="*/ 595903 h 7637771"/>
                <a:gd name="connsiteX5-97" fmla="*/ 1033275 w 2200381"/>
                <a:gd name="connsiteY5-98" fmla="*/ 595903 h 7637771"/>
                <a:gd name="connsiteX6-99" fmla="*/ 1616827 w 2200381"/>
                <a:gd name="connsiteY6-100" fmla="*/ 0 h 7637771"/>
                <a:gd name="connsiteX7-101" fmla="*/ 2200379 w 2200381"/>
                <a:gd name="connsiteY7-102" fmla="*/ 595903 h 7637771"/>
                <a:gd name="connsiteX8-103" fmla="*/ 2200381 w 2200381"/>
                <a:gd name="connsiteY8-104" fmla="*/ 595903 h 7637771"/>
                <a:gd name="connsiteX0-105" fmla="*/ 2200380 w 2214426"/>
                <a:gd name="connsiteY0-106" fmla="*/ 595903 h 7637771"/>
                <a:gd name="connsiteX1-107" fmla="*/ 2200380 w 2214426"/>
                <a:gd name="connsiteY1-108" fmla="*/ 4748803 h 7637771"/>
                <a:gd name="connsiteX2-109" fmla="*/ 2214426 w 2214426"/>
                <a:gd name="connsiteY2-110" fmla="*/ 4749970 h 7637771"/>
                <a:gd name="connsiteX3-111" fmla="*/ 0 w 2214426"/>
                <a:gd name="connsiteY3-112" fmla="*/ 7637771 h 7637771"/>
                <a:gd name="connsiteX4-113" fmla="*/ 1050857 w 2214426"/>
                <a:gd name="connsiteY4-114" fmla="*/ 4760477 h 7637771"/>
                <a:gd name="connsiteX5-115" fmla="*/ 1034597 w 2214426"/>
                <a:gd name="connsiteY5-116" fmla="*/ 595903 h 7637771"/>
                <a:gd name="connsiteX6-117" fmla="*/ 1033274 w 2214426"/>
                <a:gd name="connsiteY6-118" fmla="*/ 595903 h 7637771"/>
                <a:gd name="connsiteX7-119" fmla="*/ 1616826 w 2214426"/>
                <a:gd name="connsiteY7-120" fmla="*/ 0 h 7637771"/>
                <a:gd name="connsiteX8-121" fmla="*/ 2200378 w 2214426"/>
                <a:gd name="connsiteY8-122" fmla="*/ 595903 h 7637771"/>
                <a:gd name="connsiteX9" fmla="*/ 2200380 w 2214426"/>
                <a:gd name="connsiteY9" fmla="*/ 595903 h 7637771"/>
                <a:gd name="connsiteX0-123" fmla="*/ 2200380 w 2200380"/>
                <a:gd name="connsiteY0-124" fmla="*/ 595903 h 7738155"/>
                <a:gd name="connsiteX1-125" fmla="*/ 2200380 w 2200380"/>
                <a:gd name="connsiteY1-126" fmla="*/ 4748803 h 7738155"/>
                <a:gd name="connsiteX2-127" fmla="*/ 1953651 w 2200380"/>
                <a:gd name="connsiteY2-128" fmla="*/ 7738155 h 7738155"/>
                <a:gd name="connsiteX3-129" fmla="*/ 0 w 2200380"/>
                <a:gd name="connsiteY3-130" fmla="*/ 7637771 h 7738155"/>
                <a:gd name="connsiteX4-131" fmla="*/ 1050857 w 2200380"/>
                <a:gd name="connsiteY4-132" fmla="*/ 4760477 h 7738155"/>
                <a:gd name="connsiteX5-133" fmla="*/ 1034597 w 2200380"/>
                <a:gd name="connsiteY5-134" fmla="*/ 595903 h 7738155"/>
                <a:gd name="connsiteX6-135" fmla="*/ 1033274 w 2200380"/>
                <a:gd name="connsiteY6-136" fmla="*/ 595903 h 7738155"/>
                <a:gd name="connsiteX7-137" fmla="*/ 1616826 w 2200380"/>
                <a:gd name="connsiteY7-138" fmla="*/ 0 h 7738155"/>
                <a:gd name="connsiteX8-139" fmla="*/ 2200378 w 2200380"/>
                <a:gd name="connsiteY8-140" fmla="*/ 595903 h 7738155"/>
                <a:gd name="connsiteX9-141" fmla="*/ 2200380 w 2200380"/>
                <a:gd name="connsiteY9-142" fmla="*/ 595903 h 7738155"/>
                <a:gd name="connsiteX0-143" fmla="*/ 2219278 w 2219278"/>
                <a:gd name="connsiteY0-144" fmla="*/ 595903 h 7840098"/>
                <a:gd name="connsiteX1-145" fmla="*/ 2219278 w 2219278"/>
                <a:gd name="connsiteY1-146" fmla="*/ 4748803 h 7840098"/>
                <a:gd name="connsiteX2-147" fmla="*/ 1972549 w 2219278"/>
                <a:gd name="connsiteY2-148" fmla="*/ 7738155 h 7840098"/>
                <a:gd name="connsiteX3-149" fmla="*/ 0 w 2219278"/>
                <a:gd name="connsiteY3-150" fmla="*/ 7840098 h 7840098"/>
                <a:gd name="connsiteX4-151" fmla="*/ 1069755 w 2219278"/>
                <a:gd name="connsiteY4-152" fmla="*/ 4760477 h 7840098"/>
                <a:gd name="connsiteX5-153" fmla="*/ 1053495 w 2219278"/>
                <a:gd name="connsiteY5-154" fmla="*/ 595903 h 7840098"/>
                <a:gd name="connsiteX6-155" fmla="*/ 1052172 w 2219278"/>
                <a:gd name="connsiteY6-156" fmla="*/ 595903 h 7840098"/>
                <a:gd name="connsiteX7-157" fmla="*/ 1635724 w 2219278"/>
                <a:gd name="connsiteY7-158" fmla="*/ 0 h 7840098"/>
                <a:gd name="connsiteX8-159" fmla="*/ 2219276 w 2219278"/>
                <a:gd name="connsiteY8-160" fmla="*/ 595903 h 7840098"/>
                <a:gd name="connsiteX9-161" fmla="*/ 2219278 w 2219278"/>
                <a:gd name="connsiteY9-162" fmla="*/ 595903 h 7840098"/>
                <a:gd name="connsiteX0-163" fmla="*/ 2275968 w 2275968"/>
                <a:gd name="connsiteY0-164" fmla="*/ 595903 h 7738155"/>
                <a:gd name="connsiteX1-165" fmla="*/ 2275968 w 2275968"/>
                <a:gd name="connsiteY1-166" fmla="*/ 4748803 h 7738155"/>
                <a:gd name="connsiteX2-167" fmla="*/ 2029239 w 2275968"/>
                <a:gd name="connsiteY2-168" fmla="*/ 7738155 h 7738155"/>
                <a:gd name="connsiteX3-169" fmla="*/ -1 w 2275968"/>
                <a:gd name="connsiteY3-170" fmla="*/ 7731154 h 7738155"/>
                <a:gd name="connsiteX4-171" fmla="*/ 1126445 w 2275968"/>
                <a:gd name="connsiteY4-172" fmla="*/ 4760477 h 7738155"/>
                <a:gd name="connsiteX5-173" fmla="*/ 1110185 w 2275968"/>
                <a:gd name="connsiteY5-174" fmla="*/ 595903 h 7738155"/>
                <a:gd name="connsiteX6-175" fmla="*/ 1108862 w 2275968"/>
                <a:gd name="connsiteY6-176" fmla="*/ 595903 h 7738155"/>
                <a:gd name="connsiteX7-177" fmla="*/ 1692414 w 2275968"/>
                <a:gd name="connsiteY7-178" fmla="*/ 0 h 7738155"/>
                <a:gd name="connsiteX8-179" fmla="*/ 2275966 w 2275968"/>
                <a:gd name="connsiteY8-180" fmla="*/ 595903 h 7738155"/>
                <a:gd name="connsiteX9-181" fmla="*/ 2275968 w 2275968"/>
                <a:gd name="connsiteY9-182" fmla="*/ 595903 h 7738155"/>
                <a:gd name="connsiteX0-183" fmla="*/ 2275969 w 2275969"/>
                <a:gd name="connsiteY0-184" fmla="*/ 595903 h 7738155"/>
                <a:gd name="connsiteX1-185" fmla="*/ 2275969 w 2275969"/>
                <a:gd name="connsiteY1-186" fmla="*/ 4748803 h 7738155"/>
                <a:gd name="connsiteX2-187" fmla="*/ 2057585 w 2275969"/>
                <a:gd name="connsiteY2-188" fmla="*/ 7738155 h 7738155"/>
                <a:gd name="connsiteX3-189" fmla="*/ 0 w 2275969"/>
                <a:gd name="connsiteY3-190" fmla="*/ 7731154 h 7738155"/>
                <a:gd name="connsiteX4-191" fmla="*/ 1126446 w 2275969"/>
                <a:gd name="connsiteY4-192" fmla="*/ 4760477 h 7738155"/>
                <a:gd name="connsiteX5-193" fmla="*/ 1110186 w 2275969"/>
                <a:gd name="connsiteY5-194" fmla="*/ 595903 h 7738155"/>
                <a:gd name="connsiteX6-195" fmla="*/ 1108863 w 2275969"/>
                <a:gd name="connsiteY6-196" fmla="*/ 595903 h 7738155"/>
                <a:gd name="connsiteX7-197" fmla="*/ 1692415 w 2275969"/>
                <a:gd name="connsiteY7-198" fmla="*/ 0 h 7738155"/>
                <a:gd name="connsiteX8-199" fmla="*/ 2275967 w 2275969"/>
                <a:gd name="connsiteY8-200" fmla="*/ 595903 h 7738155"/>
                <a:gd name="connsiteX9-201" fmla="*/ 2275969 w 2275969"/>
                <a:gd name="connsiteY9-202" fmla="*/ 595903 h 77381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31" y="connsiteY8-32"/>
                </a:cxn>
                <a:cxn ang="0">
                  <a:pos x="connsiteX9-141" y="connsiteY9-142"/>
                </a:cxn>
              </a:cxnLst>
              <a:rect l="l" t="t" r="r" b="b"/>
              <a:pathLst>
                <a:path w="2275969" h="7738155">
                  <a:moveTo>
                    <a:pt x="2275969" y="595903"/>
                  </a:moveTo>
                  <a:lnTo>
                    <a:pt x="2275969" y="4748803"/>
                  </a:lnTo>
                  <a:lnTo>
                    <a:pt x="2057585" y="7738155"/>
                  </a:lnTo>
                  <a:lnTo>
                    <a:pt x="0" y="7731154"/>
                  </a:lnTo>
                  <a:cubicBezTo>
                    <a:pt x="696" y="7698082"/>
                    <a:pt x="1125750" y="4793549"/>
                    <a:pt x="1126446" y="4760477"/>
                  </a:cubicBezTo>
                  <a:cubicBezTo>
                    <a:pt x="1125750" y="3409249"/>
                    <a:pt x="1110882" y="1947131"/>
                    <a:pt x="1110186" y="595903"/>
                  </a:cubicBezTo>
                  <a:lnTo>
                    <a:pt x="1108863" y="595903"/>
                  </a:lnTo>
                  <a:lnTo>
                    <a:pt x="1692415" y="0"/>
                  </a:lnTo>
                  <a:lnTo>
                    <a:pt x="2275967" y="595903"/>
                  </a:lnTo>
                  <a:lnTo>
                    <a:pt x="2275969" y="59590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16200000">
              <a:off x="8295060" y="3011821"/>
              <a:ext cx="2231287" cy="5689607"/>
            </a:xfrm>
            <a:custGeom>
              <a:avLst/>
              <a:gdLst>
                <a:gd name="connsiteX0" fmla="*/ 1167106 w 1167106"/>
                <a:gd name="connsiteY0" fmla="*/ 595903 h 4748803"/>
                <a:gd name="connsiteX1" fmla="*/ 1167106 w 1167106"/>
                <a:gd name="connsiteY1" fmla="*/ 4748803 h 4748803"/>
                <a:gd name="connsiteX2" fmla="*/ 1323 w 1167106"/>
                <a:gd name="connsiteY2" fmla="*/ 4748803 h 4748803"/>
                <a:gd name="connsiteX3" fmla="*/ 1323 w 1167106"/>
                <a:gd name="connsiteY3" fmla="*/ 595903 h 4748803"/>
                <a:gd name="connsiteX4" fmla="*/ 0 w 1167106"/>
                <a:gd name="connsiteY4" fmla="*/ 595903 h 4748803"/>
                <a:gd name="connsiteX5" fmla="*/ 583552 w 1167106"/>
                <a:gd name="connsiteY5" fmla="*/ 0 h 4748803"/>
                <a:gd name="connsiteX6" fmla="*/ 1167104 w 1167106"/>
                <a:gd name="connsiteY6" fmla="*/ 595903 h 4748803"/>
                <a:gd name="connsiteX0-1" fmla="*/ 1167106 w 1167106"/>
                <a:gd name="connsiteY0-2" fmla="*/ 595903 h 4765153"/>
                <a:gd name="connsiteX1-3" fmla="*/ 1167106 w 1167106"/>
                <a:gd name="connsiteY1-4" fmla="*/ 4748803 h 4765153"/>
                <a:gd name="connsiteX2-5" fmla="*/ 1323 w 1167106"/>
                <a:gd name="connsiteY2-6" fmla="*/ 4748803 h 4765153"/>
                <a:gd name="connsiteX3-7" fmla="*/ 20178 w 1167106"/>
                <a:gd name="connsiteY3-8" fmla="*/ 4765153 h 4765153"/>
                <a:gd name="connsiteX4-9" fmla="*/ 1323 w 1167106"/>
                <a:gd name="connsiteY4-10" fmla="*/ 595903 h 4765153"/>
                <a:gd name="connsiteX5-11" fmla="*/ 0 w 1167106"/>
                <a:gd name="connsiteY5-12" fmla="*/ 595903 h 4765153"/>
                <a:gd name="connsiteX6-13" fmla="*/ 583552 w 1167106"/>
                <a:gd name="connsiteY6-14" fmla="*/ 0 h 4765153"/>
                <a:gd name="connsiteX7" fmla="*/ 1167104 w 1167106"/>
                <a:gd name="connsiteY7" fmla="*/ 595903 h 4765153"/>
                <a:gd name="connsiteX8" fmla="*/ 1167106 w 1167106"/>
                <a:gd name="connsiteY8" fmla="*/ 595903 h 4765153"/>
                <a:gd name="connsiteX0-15" fmla="*/ 1167106 w 1167106"/>
                <a:gd name="connsiteY0-16" fmla="*/ 595903 h 4748803"/>
                <a:gd name="connsiteX1-17" fmla="*/ 1167106 w 1167106"/>
                <a:gd name="connsiteY1-18" fmla="*/ 4748803 h 4748803"/>
                <a:gd name="connsiteX2-19" fmla="*/ 1323 w 1167106"/>
                <a:gd name="connsiteY2-20" fmla="*/ 4748803 h 4748803"/>
                <a:gd name="connsiteX3-21" fmla="*/ 20178 w 1167106"/>
                <a:gd name="connsiteY3-22" fmla="*/ 4503537 h 4748803"/>
                <a:gd name="connsiteX4-23" fmla="*/ 1323 w 1167106"/>
                <a:gd name="connsiteY4-24" fmla="*/ 595903 h 4748803"/>
                <a:gd name="connsiteX5-25" fmla="*/ 0 w 1167106"/>
                <a:gd name="connsiteY5-26" fmla="*/ 595903 h 4748803"/>
                <a:gd name="connsiteX6-27" fmla="*/ 583552 w 1167106"/>
                <a:gd name="connsiteY6-28" fmla="*/ 0 h 4748803"/>
                <a:gd name="connsiteX7-29" fmla="*/ 1167104 w 1167106"/>
                <a:gd name="connsiteY7-30" fmla="*/ 595903 h 4748803"/>
                <a:gd name="connsiteX8-31" fmla="*/ 1167106 w 1167106"/>
                <a:gd name="connsiteY8-32" fmla="*/ 595903 h 4748803"/>
                <a:gd name="connsiteX0-33" fmla="*/ 3452292 w 3452292"/>
                <a:gd name="connsiteY0-34" fmla="*/ 595903 h 8616986"/>
                <a:gd name="connsiteX1-35" fmla="*/ 3452292 w 3452292"/>
                <a:gd name="connsiteY1-36" fmla="*/ 4748803 h 8616986"/>
                <a:gd name="connsiteX2-37" fmla="*/ 0 w 3452292"/>
                <a:gd name="connsiteY2-38" fmla="*/ 8616986 h 8616986"/>
                <a:gd name="connsiteX3-39" fmla="*/ 2305364 w 3452292"/>
                <a:gd name="connsiteY3-40" fmla="*/ 4503537 h 8616986"/>
                <a:gd name="connsiteX4-41" fmla="*/ 2286509 w 3452292"/>
                <a:gd name="connsiteY4-42" fmla="*/ 595903 h 8616986"/>
                <a:gd name="connsiteX5-43" fmla="*/ 2285186 w 3452292"/>
                <a:gd name="connsiteY5-44" fmla="*/ 595903 h 8616986"/>
                <a:gd name="connsiteX6-45" fmla="*/ 2868738 w 3452292"/>
                <a:gd name="connsiteY6-46" fmla="*/ 0 h 8616986"/>
                <a:gd name="connsiteX7-47" fmla="*/ 3452290 w 3452292"/>
                <a:gd name="connsiteY7-48" fmla="*/ 595903 h 8616986"/>
                <a:gd name="connsiteX8-49" fmla="*/ 3452292 w 3452292"/>
                <a:gd name="connsiteY8-50" fmla="*/ 595903 h 8616986"/>
                <a:gd name="connsiteX0-51" fmla="*/ 3452292 w 3452292"/>
                <a:gd name="connsiteY0-52" fmla="*/ 595903 h 8616986"/>
                <a:gd name="connsiteX1-53" fmla="*/ 3452292 w 3452292"/>
                <a:gd name="connsiteY1-54" fmla="*/ 4748803 h 8616986"/>
                <a:gd name="connsiteX2-55" fmla="*/ 0 w 3452292"/>
                <a:gd name="connsiteY2-56" fmla="*/ 8616986 h 8616986"/>
                <a:gd name="connsiteX3-57" fmla="*/ 2286471 w 3452292"/>
                <a:gd name="connsiteY3-58" fmla="*/ 4746467 h 8616986"/>
                <a:gd name="connsiteX4-59" fmla="*/ 2286509 w 3452292"/>
                <a:gd name="connsiteY4-60" fmla="*/ 595903 h 8616986"/>
                <a:gd name="connsiteX5-61" fmla="*/ 2285186 w 3452292"/>
                <a:gd name="connsiteY5-62" fmla="*/ 595903 h 8616986"/>
                <a:gd name="connsiteX6-63" fmla="*/ 2868738 w 3452292"/>
                <a:gd name="connsiteY6-64" fmla="*/ 0 h 8616986"/>
                <a:gd name="connsiteX7-65" fmla="*/ 3452290 w 3452292"/>
                <a:gd name="connsiteY7-66" fmla="*/ 595903 h 8616986"/>
                <a:gd name="connsiteX8-67" fmla="*/ 3452292 w 3452292"/>
                <a:gd name="connsiteY8-68" fmla="*/ 595903 h 8616986"/>
                <a:gd name="connsiteX0-69" fmla="*/ 3452292 w 3452292"/>
                <a:gd name="connsiteY0-70" fmla="*/ 595903 h 8616986"/>
                <a:gd name="connsiteX1-71" fmla="*/ 3452292 w 3452292"/>
                <a:gd name="connsiteY1-72" fmla="*/ 4748803 h 8616986"/>
                <a:gd name="connsiteX2-73" fmla="*/ 3439170 w 3452292"/>
                <a:gd name="connsiteY2-74" fmla="*/ 4746468 h 8616986"/>
                <a:gd name="connsiteX3-75" fmla="*/ 0 w 3452292"/>
                <a:gd name="connsiteY3-76" fmla="*/ 8616986 h 8616986"/>
                <a:gd name="connsiteX4-77" fmla="*/ 2286471 w 3452292"/>
                <a:gd name="connsiteY4-78" fmla="*/ 4746467 h 8616986"/>
                <a:gd name="connsiteX5-79" fmla="*/ 2286509 w 3452292"/>
                <a:gd name="connsiteY5-80" fmla="*/ 595903 h 8616986"/>
                <a:gd name="connsiteX6-81" fmla="*/ 2285186 w 3452292"/>
                <a:gd name="connsiteY6-82" fmla="*/ 595903 h 8616986"/>
                <a:gd name="connsiteX7-83" fmla="*/ 2868738 w 3452292"/>
                <a:gd name="connsiteY7-84" fmla="*/ 0 h 8616986"/>
                <a:gd name="connsiteX8-85" fmla="*/ 3452290 w 3452292"/>
                <a:gd name="connsiteY8-86" fmla="*/ 595903 h 8616986"/>
                <a:gd name="connsiteX9" fmla="*/ 3452292 w 3452292"/>
                <a:gd name="connsiteY9" fmla="*/ 595903 h 8616986"/>
                <a:gd name="connsiteX0-87" fmla="*/ 3452292 w 3452292"/>
                <a:gd name="connsiteY0-88" fmla="*/ 595903 h 8616986"/>
                <a:gd name="connsiteX1-89" fmla="*/ 3452292 w 3452292"/>
                <a:gd name="connsiteY1-90" fmla="*/ 4748803 h 8616986"/>
                <a:gd name="connsiteX2-91" fmla="*/ 2362058 w 3452292"/>
                <a:gd name="connsiteY2-92" fmla="*/ 8465160 h 8616986"/>
                <a:gd name="connsiteX3-93" fmla="*/ 0 w 3452292"/>
                <a:gd name="connsiteY3-94" fmla="*/ 8616986 h 8616986"/>
                <a:gd name="connsiteX4-95" fmla="*/ 2286471 w 3452292"/>
                <a:gd name="connsiteY4-96" fmla="*/ 4746467 h 8616986"/>
                <a:gd name="connsiteX5-97" fmla="*/ 2286509 w 3452292"/>
                <a:gd name="connsiteY5-98" fmla="*/ 595903 h 8616986"/>
                <a:gd name="connsiteX6-99" fmla="*/ 2285186 w 3452292"/>
                <a:gd name="connsiteY6-100" fmla="*/ 595903 h 8616986"/>
                <a:gd name="connsiteX7-101" fmla="*/ 2868738 w 3452292"/>
                <a:gd name="connsiteY7-102" fmla="*/ 0 h 8616986"/>
                <a:gd name="connsiteX8-103" fmla="*/ 3452290 w 3452292"/>
                <a:gd name="connsiteY8-104" fmla="*/ 595903 h 8616986"/>
                <a:gd name="connsiteX9-105" fmla="*/ 3452292 w 3452292"/>
                <a:gd name="connsiteY9-106" fmla="*/ 595903 h 8616986"/>
                <a:gd name="connsiteX0-107" fmla="*/ 3301113 w 3301113"/>
                <a:gd name="connsiteY0-108" fmla="*/ 595903 h 8465160"/>
                <a:gd name="connsiteX1-109" fmla="*/ 3301113 w 3301113"/>
                <a:gd name="connsiteY1-110" fmla="*/ 4748803 h 8465160"/>
                <a:gd name="connsiteX2-111" fmla="*/ 2210879 w 3301113"/>
                <a:gd name="connsiteY2-112" fmla="*/ 8465160 h 8465160"/>
                <a:gd name="connsiteX3-113" fmla="*/ 0 w 3301113"/>
                <a:gd name="connsiteY3-114" fmla="*/ 8411434 h 8465160"/>
                <a:gd name="connsiteX4-115" fmla="*/ 2135292 w 3301113"/>
                <a:gd name="connsiteY4-116" fmla="*/ 4746467 h 8465160"/>
                <a:gd name="connsiteX5-117" fmla="*/ 2135330 w 3301113"/>
                <a:gd name="connsiteY5-118" fmla="*/ 595903 h 8465160"/>
                <a:gd name="connsiteX6-119" fmla="*/ 2134007 w 3301113"/>
                <a:gd name="connsiteY6-120" fmla="*/ 595903 h 8465160"/>
                <a:gd name="connsiteX7-121" fmla="*/ 2717559 w 3301113"/>
                <a:gd name="connsiteY7-122" fmla="*/ 0 h 8465160"/>
                <a:gd name="connsiteX8-123" fmla="*/ 3301111 w 3301113"/>
                <a:gd name="connsiteY8-124" fmla="*/ 595903 h 8465160"/>
                <a:gd name="connsiteX9-125" fmla="*/ 3301113 w 3301113"/>
                <a:gd name="connsiteY9-126" fmla="*/ 595903 h 8465160"/>
                <a:gd name="connsiteX0-127" fmla="*/ 3301113 w 3301113"/>
                <a:gd name="connsiteY0-128" fmla="*/ 595903 h 8411435"/>
                <a:gd name="connsiteX1-129" fmla="*/ 3301113 w 3301113"/>
                <a:gd name="connsiteY1-130" fmla="*/ 4748803 h 8411435"/>
                <a:gd name="connsiteX2-131" fmla="*/ 2229777 w 3301113"/>
                <a:gd name="connsiteY2-132" fmla="*/ 8278291 h 8411435"/>
                <a:gd name="connsiteX3-133" fmla="*/ 0 w 3301113"/>
                <a:gd name="connsiteY3-134" fmla="*/ 8411434 h 8411435"/>
                <a:gd name="connsiteX4-135" fmla="*/ 2135292 w 3301113"/>
                <a:gd name="connsiteY4-136" fmla="*/ 4746467 h 8411435"/>
                <a:gd name="connsiteX5-137" fmla="*/ 2135330 w 3301113"/>
                <a:gd name="connsiteY5-138" fmla="*/ 595903 h 8411435"/>
                <a:gd name="connsiteX6-139" fmla="*/ 2134007 w 3301113"/>
                <a:gd name="connsiteY6-140" fmla="*/ 595903 h 8411435"/>
                <a:gd name="connsiteX7-141" fmla="*/ 2717559 w 3301113"/>
                <a:gd name="connsiteY7-142" fmla="*/ 0 h 8411435"/>
                <a:gd name="connsiteX8-143" fmla="*/ 3301111 w 3301113"/>
                <a:gd name="connsiteY8-144" fmla="*/ 595903 h 8411435"/>
                <a:gd name="connsiteX9-145" fmla="*/ 3301113 w 3301113"/>
                <a:gd name="connsiteY9-146" fmla="*/ 595903 h 8411435"/>
                <a:gd name="connsiteX0-147" fmla="*/ 3301112 w 3301112"/>
                <a:gd name="connsiteY0-148" fmla="*/ 595903 h 8278290"/>
                <a:gd name="connsiteX1-149" fmla="*/ 3301112 w 3301112"/>
                <a:gd name="connsiteY1-150" fmla="*/ 4748803 h 8278290"/>
                <a:gd name="connsiteX2-151" fmla="*/ 2229776 w 3301112"/>
                <a:gd name="connsiteY2-152" fmla="*/ 8278291 h 8278290"/>
                <a:gd name="connsiteX3-153" fmla="*/ 0 w 3301112"/>
                <a:gd name="connsiteY3-154" fmla="*/ 8187196 h 8278290"/>
                <a:gd name="connsiteX4-155" fmla="*/ 2135291 w 3301112"/>
                <a:gd name="connsiteY4-156" fmla="*/ 4746467 h 8278290"/>
                <a:gd name="connsiteX5-157" fmla="*/ 2135329 w 3301112"/>
                <a:gd name="connsiteY5-158" fmla="*/ 595903 h 8278290"/>
                <a:gd name="connsiteX6-159" fmla="*/ 2134006 w 3301112"/>
                <a:gd name="connsiteY6-160" fmla="*/ 595903 h 8278290"/>
                <a:gd name="connsiteX7-161" fmla="*/ 2717558 w 3301112"/>
                <a:gd name="connsiteY7-162" fmla="*/ 0 h 8278290"/>
                <a:gd name="connsiteX8-163" fmla="*/ 3301110 w 3301112"/>
                <a:gd name="connsiteY8-164" fmla="*/ 595903 h 8278290"/>
                <a:gd name="connsiteX9-165" fmla="*/ 3301112 w 3301112"/>
                <a:gd name="connsiteY9-166" fmla="*/ 595903 h 8278290"/>
                <a:gd name="connsiteX0-167" fmla="*/ 3320009 w 3320009"/>
                <a:gd name="connsiteY0-168" fmla="*/ 595903 h 8318005"/>
                <a:gd name="connsiteX1-169" fmla="*/ 3320009 w 3320009"/>
                <a:gd name="connsiteY1-170" fmla="*/ 4748803 h 8318005"/>
                <a:gd name="connsiteX2-171" fmla="*/ 2248673 w 3320009"/>
                <a:gd name="connsiteY2-172" fmla="*/ 8278291 h 8318005"/>
                <a:gd name="connsiteX3-173" fmla="*/ 0 w 3320009"/>
                <a:gd name="connsiteY3-174" fmla="*/ 8318005 h 8318005"/>
                <a:gd name="connsiteX4-175" fmla="*/ 2154188 w 3320009"/>
                <a:gd name="connsiteY4-176" fmla="*/ 4746467 h 8318005"/>
                <a:gd name="connsiteX5-177" fmla="*/ 2154226 w 3320009"/>
                <a:gd name="connsiteY5-178" fmla="*/ 595903 h 8318005"/>
                <a:gd name="connsiteX6-179" fmla="*/ 2152903 w 3320009"/>
                <a:gd name="connsiteY6-180" fmla="*/ 595903 h 8318005"/>
                <a:gd name="connsiteX7-181" fmla="*/ 2736455 w 3320009"/>
                <a:gd name="connsiteY7-182" fmla="*/ 0 h 8318005"/>
                <a:gd name="connsiteX8-183" fmla="*/ 3320007 w 3320009"/>
                <a:gd name="connsiteY8-184" fmla="*/ 595903 h 8318005"/>
                <a:gd name="connsiteX9-185" fmla="*/ 3320009 w 3320009"/>
                <a:gd name="connsiteY9-186" fmla="*/ 595903 h 8318005"/>
                <a:gd name="connsiteX0-187" fmla="*/ 3320009 w 3320009"/>
                <a:gd name="connsiteY0-188" fmla="*/ 595903 h 8371731"/>
                <a:gd name="connsiteX1-189" fmla="*/ 3320009 w 3320009"/>
                <a:gd name="connsiteY1-190" fmla="*/ 4748803 h 8371731"/>
                <a:gd name="connsiteX2-191" fmla="*/ 2248678 w 3320009"/>
                <a:gd name="connsiteY2-192" fmla="*/ 8371730 h 8371731"/>
                <a:gd name="connsiteX3-193" fmla="*/ 0 w 3320009"/>
                <a:gd name="connsiteY3-194" fmla="*/ 8318005 h 8371731"/>
                <a:gd name="connsiteX4-195" fmla="*/ 2154188 w 3320009"/>
                <a:gd name="connsiteY4-196" fmla="*/ 4746467 h 8371731"/>
                <a:gd name="connsiteX5-197" fmla="*/ 2154226 w 3320009"/>
                <a:gd name="connsiteY5-198" fmla="*/ 595903 h 8371731"/>
                <a:gd name="connsiteX6-199" fmla="*/ 2152903 w 3320009"/>
                <a:gd name="connsiteY6-200" fmla="*/ 595903 h 8371731"/>
                <a:gd name="connsiteX7-201" fmla="*/ 2736455 w 3320009"/>
                <a:gd name="connsiteY7-202" fmla="*/ 0 h 8371731"/>
                <a:gd name="connsiteX8-203" fmla="*/ 3320007 w 3320009"/>
                <a:gd name="connsiteY8-204" fmla="*/ 595903 h 8371731"/>
                <a:gd name="connsiteX9-205" fmla="*/ 3320009 w 3320009"/>
                <a:gd name="connsiteY9-206" fmla="*/ 595903 h 83717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31" y="connsiteY8-32"/>
                </a:cxn>
                <a:cxn ang="0">
                  <a:pos x="connsiteX9-105" y="connsiteY9-106"/>
                </a:cxn>
              </a:cxnLst>
              <a:rect l="l" t="t" r="r" b="b"/>
              <a:pathLst>
                <a:path w="3320009" h="8371731">
                  <a:moveTo>
                    <a:pt x="3320009" y="595903"/>
                  </a:moveTo>
                  <a:lnTo>
                    <a:pt x="3320009" y="4748803"/>
                  </a:lnTo>
                  <a:lnTo>
                    <a:pt x="2248678" y="8371730"/>
                  </a:lnTo>
                  <a:lnTo>
                    <a:pt x="0" y="8318005"/>
                  </a:lnTo>
                  <a:lnTo>
                    <a:pt x="2154188" y="4746467"/>
                  </a:lnTo>
                  <a:cubicBezTo>
                    <a:pt x="2154201" y="3362946"/>
                    <a:pt x="2154213" y="1979424"/>
                    <a:pt x="2154226" y="595903"/>
                  </a:cubicBezTo>
                  <a:lnTo>
                    <a:pt x="2152903" y="595903"/>
                  </a:lnTo>
                  <a:lnTo>
                    <a:pt x="2736455" y="0"/>
                  </a:lnTo>
                  <a:lnTo>
                    <a:pt x="3320007" y="595903"/>
                  </a:lnTo>
                  <a:lnTo>
                    <a:pt x="3320009" y="59590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>
              <a:spLocks noChangeArrowheads="1"/>
            </p:cNvSpPr>
            <p:nvPr/>
          </p:nvSpPr>
          <p:spPr bwMode="auto">
            <a:xfrm>
              <a:off x="7359040" y="2489599"/>
              <a:ext cx="25231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锐普</a:t>
              </a: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的设计理念</a:t>
              </a:r>
              <a:endParaRPr lang="zh-CN" altLang="zh-CN" sz="16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9" name="矩形 28"/>
            <p:cNvSpPr>
              <a:spLocks noChangeArrowheads="1"/>
            </p:cNvSpPr>
            <p:nvPr/>
          </p:nvSpPr>
          <p:spPr bwMode="auto">
            <a:xfrm>
              <a:off x="6455450" y="3342318"/>
              <a:ext cx="4234210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拥有国内顶尖的</a:t>
              </a: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</a:t>
              </a:r>
              <a:endParaRPr lang="en-US" altLang="zh-CN" sz="16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7874625" y="4118137"/>
              <a:ext cx="423421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6" name="矩形 35"/>
            <p:cNvSpPr>
              <a:spLocks noChangeArrowheads="1"/>
            </p:cNvSpPr>
            <p:nvPr/>
          </p:nvSpPr>
          <p:spPr bwMode="auto">
            <a:xfrm>
              <a:off x="7874625" y="4948327"/>
              <a:ext cx="423421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71818" y="1854631"/>
            <a:ext cx="8973765" cy="4689289"/>
            <a:chOff x="1403350" y="2276475"/>
            <a:chExt cx="7416800" cy="3897371"/>
          </a:xfrm>
          <a:solidFill>
            <a:schemeClr val="accent1">
              <a:lumMod val="75000"/>
              <a:alpha val="60000"/>
            </a:schemeClr>
          </a:solidFill>
        </p:grpSpPr>
        <p:sp>
          <p:nvSpPr>
            <p:cNvPr id="5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 bwMode="auto">
          <a:xfrm>
            <a:off x="7249194" y="2713050"/>
            <a:ext cx="1358828" cy="630183"/>
            <a:chOff x="5661164" y="2917327"/>
            <a:chExt cx="1242772" cy="577063"/>
          </a:xfrm>
        </p:grpSpPr>
        <p:sp>
          <p:nvSpPr>
            <p:cNvPr id="269" name="椭圆 268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1" name="组合 270"/>
          <p:cNvGrpSpPr/>
          <p:nvPr/>
        </p:nvGrpSpPr>
        <p:grpSpPr bwMode="auto">
          <a:xfrm>
            <a:off x="7778495" y="2431809"/>
            <a:ext cx="924974" cy="937462"/>
            <a:chOff x="6144869" y="2660444"/>
            <a:chExt cx="846557" cy="856837"/>
          </a:xfrm>
        </p:grpSpPr>
        <p:sp>
          <p:nvSpPr>
            <p:cNvPr id="272" name="椭圆 271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4" name="组合 273"/>
          <p:cNvGrpSpPr/>
          <p:nvPr/>
        </p:nvGrpSpPr>
        <p:grpSpPr bwMode="auto">
          <a:xfrm>
            <a:off x="3046024" y="2119320"/>
            <a:ext cx="5598441" cy="1333279"/>
            <a:chOff x="1816441" y="2375233"/>
            <a:chExt cx="5121308" cy="1219597"/>
          </a:xfrm>
        </p:grpSpPr>
        <p:sp>
          <p:nvSpPr>
            <p:cNvPr id="275" name="椭圆 274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6" name="任意多边形 275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7" name="组合 276"/>
          <p:cNvGrpSpPr/>
          <p:nvPr/>
        </p:nvGrpSpPr>
        <p:grpSpPr bwMode="auto">
          <a:xfrm>
            <a:off x="4304199" y="3478642"/>
            <a:ext cx="4324649" cy="1840202"/>
            <a:chOff x="2966692" y="3617511"/>
            <a:chExt cx="3956455" cy="1683903"/>
          </a:xfrm>
        </p:grpSpPr>
        <p:sp>
          <p:nvSpPr>
            <p:cNvPr id="278" name="椭圆 277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80" name="椭圆 279"/>
          <p:cNvSpPr/>
          <p:nvPr/>
        </p:nvSpPr>
        <p:spPr>
          <a:xfrm>
            <a:off x="8519516" y="3305039"/>
            <a:ext cx="244693" cy="24478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85" name="组合 284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286" name="组合 285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291" name="任意多边形 290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7" name="任意多边形 286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8" name="任意多边形 287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9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90" name="矩形 289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43505" y="3671604"/>
            <a:ext cx="1381252" cy="649054"/>
            <a:chOff x="8544617" y="3670754"/>
            <a:chExt cx="1381432" cy="648904"/>
          </a:xfrm>
        </p:grpSpPr>
        <p:sp>
          <p:nvSpPr>
            <p:cNvPr id="295" name="任意多边形 294"/>
            <p:cNvSpPr/>
            <p:nvPr/>
          </p:nvSpPr>
          <p:spPr>
            <a:xfrm>
              <a:off x="8544617" y="3670754"/>
              <a:ext cx="1381432" cy="648904"/>
            </a:xfrm>
            <a:custGeom>
              <a:avLst/>
              <a:gdLst>
                <a:gd name="connsiteX0" fmla="*/ 228600 w 1381432"/>
                <a:gd name="connsiteY0" fmla="*/ 0 h 850900"/>
                <a:gd name="connsiteX1" fmla="*/ 332874 w 1381432"/>
                <a:gd name="connsiteY1" fmla="*/ 165100 h 850900"/>
                <a:gd name="connsiteX2" fmla="*/ 1267130 w 1381432"/>
                <a:gd name="connsiteY2" fmla="*/ 165100 h 850900"/>
                <a:gd name="connsiteX3" fmla="*/ 1381432 w 1381432"/>
                <a:gd name="connsiteY3" fmla="*/ 279402 h 850900"/>
                <a:gd name="connsiteX4" fmla="*/ 1381432 w 1381432"/>
                <a:gd name="connsiteY4" fmla="*/ 736598 h 850900"/>
                <a:gd name="connsiteX5" fmla="*/ 1267130 w 1381432"/>
                <a:gd name="connsiteY5" fmla="*/ 850900 h 850900"/>
                <a:gd name="connsiteX6" fmla="*/ 114302 w 1381432"/>
                <a:gd name="connsiteY6" fmla="*/ 850900 h 850900"/>
                <a:gd name="connsiteX7" fmla="*/ 0 w 1381432"/>
                <a:gd name="connsiteY7" fmla="*/ 736598 h 850900"/>
                <a:gd name="connsiteX8" fmla="*/ 0 w 1381432"/>
                <a:gd name="connsiteY8" fmla="*/ 279402 h 850900"/>
                <a:gd name="connsiteX9" fmla="*/ 114302 w 1381432"/>
                <a:gd name="connsiteY9" fmla="*/ 165100 h 850900"/>
                <a:gd name="connsiteX10" fmla="*/ 219428 w 1381432"/>
                <a:gd name="connsiteY10" fmla="*/ 1651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1432" h="850900">
                  <a:moveTo>
                    <a:pt x="228600" y="0"/>
                  </a:moveTo>
                  <a:lnTo>
                    <a:pt x="332874" y="165100"/>
                  </a:lnTo>
                  <a:lnTo>
                    <a:pt x="1267130" y="165100"/>
                  </a:lnTo>
                  <a:cubicBezTo>
                    <a:pt x="1330257" y="165100"/>
                    <a:pt x="1381432" y="216275"/>
                    <a:pt x="1381432" y="279402"/>
                  </a:cubicBezTo>
                  <a:lnTo>
                    <a:pt x="1381432" y="736598"/>
                  </a:lnTo>
                  <a:cubicBezTo>
                    <a:pt x="1381432" y="799725"/>
                    <a:pt x="1330257" y="850900"/>
                    <a:pt x="1267130" y="850900"/>
                  </a:cubicBezTo>
                  <a:lnTo>
                    <a:pt x="114302" y="850900"/>
                  </a:lnTo>
                  <a:cubicBezTo>
                    <a:pt x="51175" y="850900"/>
                    <a:pt x="0" y="799725"/>
                    <a:pt x="0" y="736598"/>
                  </a:cubicBezTo>
                  <a:lnTo>
                    <a:pt x="0" y="279402"/>
                  </a:lnTo>
                  <a:cubicBezTo>
                    <a:pt x="0" y="216275"/>
                    <a:pt x="51175" y="165100"/>
                    <a:pt x="114302" y="165100"/>
                  </a:cubicBezTo>
                  <a:lnTo>
                    <a:pt x="219428" y="1651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3" name="TextBox 17"/>
            <p:cNvSpPr txBox="1">
              <a:spLocks noChangeArrowheads="1"/>
            </p:cNvSpPr>
            <p:nvPr/>
          </p:nvSpPr>
          <p:spPr bwMode="auto">
            <a:xfrm>
              <a:off x="8579502" y="3885171"/>
              <a:ext cx="1337965" cy="342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添加标题</a:t>
              </a:r>
              <a:endParaRPr lang="en-US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0" name="任意多边形 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06297" y="2408154"/>
            <a:ext cx="8633330" cy="3045720"/>
            <a:chOff x="2106571" y="2407596"/>
            <a:chExt cx="8634454" cy="3045015"/>
          </a:xfrm>
        </p:grpSpPr>
        <p:sp>
          <p:nvSpPr>
            <p:cNvPr id="23" name="对角圆角矩形 22"/>
            <p:cNvSpPr/>
            <p:nvPr/>
          </p:nvSpPr>
          <p:spPr bwMode="auto">
            <a:xfrm>
              <a:off x="2130883" y="2407596"/>
              <a:ext cx="8610142" cy="571787"/>
            </a:xfrm>
            <a:prstGeom prst="round2DiagRect">
              <a:avLst>
                <a:gd name="adj1" fmla="val 27054"/>
                <a:gd name="adj2" fmla="val 0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1" name="TextBox 101"/>
            <p:cNvSpPr txBox="1">
              <a:spLocks noChangeArrowheads="1"/>
            </p:cNvSpPr>
            <p:nvPr/>
          </p:nvSpPr>
          <p:spPr bwMode="auto">
            <a:xfrm>
              <a:off x="2444488" y="2465149"/>
              <a:ext cx="500022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设计团队。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创艺简细圆" pitchFamily="2" charset="-122"/>
              </a:endParaRPr>
            </a:p>
          </p:txBody>
        </p:sp>
        <p:sp>
          <p:nvSpPr>
            <p:cNvPr id="29" name="对角圆角矩形 28"/>
            <p:cNvSpPr/>
            <p:nvPr/>
          </p:nvSpPr>
          <p:spPr bwMode="auto">
            <a:xfrm>
              <a:off x="2107109" y="4881110"/>
              <a:ext cx="8633916" cy="571501"/>
            </a:xfrm>
            <a:prstGeom prst="round2DiagRect">
              <a:avLst>
                <a:gd name="adj1" fmla="val 27054"/>
                <a:gd name="adj2" fmla="val 0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7" name="TextBox 104"/>
            <p:cNvSpPr txBox="1">
              <a:spLocks noChangeArrowheads="1"/>
            </p:cNvSpPr>
            <p:nvPr/>
          </p:nvSpPr>
          <p:spPr bwMode="auto">
            <a:xfrm>
              <a:off x="2480375" y="4955962"/>
              <a:ext cx="323642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创艺简细圆" pitchFamily="2" charset="-122"/>
              </a:endParaRPr>
            </a:p>
          </p:txBody>
        </p:sp>
        <p:sp>
          <p:nvSpPr>
            <p:cNvPr id="35" name="对角圆角矩形 34"/>
            <p:cNvSpPr/>
            <p:nvPr/>
          </p:nvSpPr>
          <p:spPr bwMode="auto">
            <a:xfrm>
              <a:off x="2106571" y="4021985"/>
              <a:ext cx="8634454" cy="571787"/>
            </a:xfrm>
            <a:prstGeom prst="round2DiagRect">
              <a:avLst>
                <a:gd name="adj1" fmla="val 27054"/>
                <a:gd name="adj2" fmla="val 0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33" name="TextBox 103"/>
            <p:cNvSpPr txBox="1">
              <a:spLocks noChangeArrowheads="1"/>
            </p:cNvSpPr>
            <p:nvPr/>
          </p:nvSpPr>
          <p:spPr bwMode="auto">
            <a:xfrm>
              <a:off x="2480375" y="4097124"/>
              <a:ext cx="5000219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展示效果。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创艺简细圆" pitchFamily="2" charset="-122"/>
              </a:endParaRPr>
            </a:p>
          </p:txBody>
        </p:sp>
        <p:sp>
          <p:nvSpPr>
            <p:cNvPr id="41" name="对角圆角矩形 40"/>
            <p:cNvSpPr/>
            <p:nvPr/>
          </p:nvSpPr>
          <p:spPr bwMode="auto">
            <a:xfrm>
              <a:off x="2106571" y="3213948"/>
              <a:ext cx="8634454" cy="571787"/>
            </a:xfrm>
            <a:prstGeom prst="round2DiagRect">
              <a:avLst>
                <a:gd name="adj1" fmla="val 27054"/>
                <a:gd name="adj2" fmla="val 0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39" name="TextBox 102"/>
            <p:cNvSpPr txBox="1">
              <a:spLocks noChangeArrowheads="1"/>
            </p:cNvSpPr>
            <p:nvPr/>
          </p:nvSpPr>
          <p:spPr bwMode="auto">
            <a:xfrm>
              <a:off x="2480375" y="3289087"/>
              <a:ext cx="5000219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坚持精益求精、拒绝平庸的做事精神。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创艺简细圆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47609" y="2413107"/>
            <a:ext cx="571426" cy="571632"/>
            <a:chOff x="1847850" y="2412548"/>
            <a:chExt cx="571500" cy="571500"/>
          </a:xfrm>
        </p:grpSpPr>
        <p:sp>
          <p:nvSpPr>
            <p:cNvPr id="24" name="타원 53"/>
            <p:cNvSpPr/>
            <p:nvPr/>
          </p:nvSpPr>
          <p:spPr bwMode="auto">
            <a:xfrm>
              <a:off x="1847850" y="2412548"/>
              <a:ext cx="571500" cy="571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ko-KR" altLang="en-US" sz="1800">
                <a:solidFill>
                  <a:srgbClr val="30CAC6"/>
                </a:solidFill>
              </a:endParaRPr>
            </a:p>
          </p:txBody>
        </p:sp>
        <p:sp>
          <p:nvSpPr>
            <p:cNvPr id="22" name="TextBox 58"/>
            <p:cNvSpPr txBox="1">
              <a:spLocks noChangeArrowheads="1"/>
            </p:cNvSpPr>
            <p:nvPr/>
          </p:nvSpPr>
          <p:spPr bwMode="auto">
            <a:xfrm>
              <a:off x="1969987" y="2470669"/>
              <a:ext cx="385765" cy="461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400" dirty="0">
                  <a:solidFill>
                    <a:prstClr val="black"/>
                  </a:solidFill>
                  <a:latin typeface="Arial" panose="020B0604020202020204" pitchFamily="34" charset="0"/>
                  <a:ea typeface="创艺简细圆" pitchFamily="2" charset="-122"/>
                  <a:cs typeface="Arial" panose="020B0604020202020204" pitchFamily="34" charset="0"/>
                </a:rPr>
                <a:t>1</a:t>
              </a:r>
              <a:endParaRPr lang="en-US" altLang="ko-KR" sz="2400" dirty="0">
                <a:solidFill>
                  <a:prstClr val="black"/>
                </a:solidFill>
                <a:latin typeface="Arial" panose="020B06040202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871916" y="4875889"/>
            <a:ext cx="571426" cy="571632"/>
            <a:chOff x="1872160" y="4874760"/>
            <a:chExt cx="571500" cy="571500"/>
          </a:xfrm>
        </p:grpSpPr>
        <p:sp>
          <p:nvSpPr>
            <p:cNvPr id="30" name="타원 53"/>
            <p:cNvSpPr/>
            <p:nvPr/>
          </p:nvSpPr>
          <p:spPr bwMode="auto">
            <a:xfrm>
              <a:off x="1872160" y="4874760"/>
              <a:ext cx="571500" cy="571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ko-KR" altLang="en-US" sz="1800">
                <a:solidFill>
                  <a:srgbClr val="30CAC6"/>
                </a:solidFill>
              </a:endParaRPr>
            </a:p>
          </p:txBody>
        </p:sp>
        <p:sp>
          <p:nvSpPr>
            <p:cNvPr id="28" name="TextBox 131"/>
            <p:cNvSpPr txBox="1">
              <a:spLocks noChangeArrowheads="1"/>
            </p:cNvSpPr>
            <p:nvPr/>
          </p:nvSpPr>
          <p:spPr bwMode="auto">
            <a:xfrm>
              <a:off x="1994297" y="4932882"/>
              <a:ext cx="385765" cy="461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400">
                  <a:solidFill>
                    <a:prstClr val="black"/>
                  </a:solidFill>
                  <a:latin typeface="Arial" panose="020B0604020202020204" pitchFamily="34" charset="0"/>
                  <a:ea typeface="创艺简细圆" pitchFamily="2" charset="-122"/>
                  <a:cs typeface="Arial" panose="020B0604020202020204" pitchFamily="34" charset="0"/>
                </a:rPr>
                <a:t>4</a:t>
              </a:r>
              <a:endParaRPr lang="en-US" altLang="ko-KR" sz="2400">
                <a:solidFill>
                  <a:prstClr val="black"/>
                </a:solidFill>
                <a:latin typeface="Arial" panose="020B06040202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871916" y="4016852"/>
            <a:ext cx="571426" cy="571632"/>
            <a:chOff x="1872160" y="4015922"/>
            <a:chExt cx="571500" cy="571500"/>
          </a:xfrm>
        </p:grpSpPr>
        <p:sp>
          <p:nvSpPr>
            <p:cNvPr id="36" name="타원 53"/>
            <p:cNvSpPr/>
            <p:nvPr/>
          </p:nvSpPr>
          <p:spPr bwMode="auto">
            <a:xfrm>
              <a:off x="1872160" y="4015922"/>
              <a:ext cx="571500" cy="571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ko-KR" altLang="en-US" sz="1800">
                <a:solidFill>
                  <a:srgbClr val="30CAC6"/>
                </a:solidFill>
              </a:endParaRPr>
            </a:p>
          </p:txBody>
        </p:sp>
        <p:sp>
          <p:nvSpPr>
            <p:cNvPr id="34" name="TextBox 121"/>
            <p:cNvSpPr txBox="1">
              <a:spLocks noChangeArrowheads="1"/>
            </p:cNvSpPr>
            <p:nvPr/>
          </p:nvSpPr>
          <p:spPr bwMode="auto">
            <a:xfrm>
              <a:off x="1994297" y="4074044"/>
              <a:ext cx="385765" cy="461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400">
                  <a:solidFill>
                    <a:prstClr val="black"/>
                  </a:solidFill>
                  <a:latin typeface="Arial" panose="020B0604020202020204" pitchFamily="34" charset="0"/>
                  <a:ea typeface="创艺简细圆" pitchFamily="2" charset="-122"/>
                  <a:cs typeface="Arial" panose="020B0604020202020204" pitchFamily="34" charset="0"/>
                </a:rPr>
                <a:t>3</a:t>
              </a:r>
              <a:endParaRPr lang="en-US" altLang="ko-KR" sz="2400">
                <a:solidFill>
                  <a:prstClr val="black"/>
                </a:solidFill>
                <a:latin typeface="Arial" panose="020B06040202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71916" y="3208628"/>
            <a:ext cx="571426" cy="571632"/>
            <a:chOff x="1872160" y="3207885"/>
            <a:chExt cx="571500" cy="571500"/>
          </a:xfrm>
        </p:grpSpPr>
        <p:sp>
          <p:nvSpPr>
            <p:cNvPr id="42" name="타원 53"/>
            <p:cNvSpPr/>
            <p:nvPr/>
          </p:nvSpPr>
          <p:spPr bwMode="auto">
            <a:xfrm>
              <a:off x="1872160" y="3207885"/>
              <a:ext cx="571500" cy="571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ko-KR" altLang="en-US" sz="1800">
                <a:solidFill>
                  <a:srgbClr val="30CAC6"/>
                </a:solidFill>
              </a:endParaRPr>
            </a:p>
          </p:txBody>
        </p:sp>
        <p:sp>
          <p:nvSpPr>
            <p:cNvPr id="40" name="TextBox 111"/>
            <p:cNvSpPr txBox="1">
              <a:spLocks noChangeArrowheads="1"/>
            </p:cNvSpPr>
            <p:nvPr/>
          </p:nvSpPr>
          <p:spPr bwMode="auto">
            <a:xfrm>
              <a:off x="1994297" y="3266007"/>
              <a:ext cx="385765" cy="461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400">
                  <a:solidFill>
                    <a:prstClr val="black"/>
                  </a:solidFill>
                  <a:latin typeface="Arial" panose="020B0604020202020204" pitchFamily="34" charset="0"/>
                  <a:ea typeface="创艺简细圆" pitchFamily="2" charset="-122"/>
                  <a:cs typeface="Arial" panose="020B0604020202020204" pitchFamily="34" charset="0"/>
                </a:rPr>
                <a:t>2</a:t>
              </a:r>
              <a:endParaRPr lang="en-US" altLang="ko-KR" sz="2400">
                <a:solidFill>
                  <a:prstClr val="black"/>
                </a:solidFill>
                <a:latin typeface="Arial" panose="020B0604020202020204" pitchFamily="34" charset="0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5093" y="1670411"/>
            <a:ext cx="10476437" cy="4725495"/>
            <a:chOff x="825199" y="1670023"/>
            <a:chExt cx="10477801" cy="4724401"/>
          </a:xfrm>
        </p:grpSpPr>
        <p:sp>
          <p:nvSpPr>
            <p:cNvPr id="126" name="圆角矩形 125"/>
            <p:cNvSpPr/>
            <p:nvPr/>
          </p:nvSpPr>
          <p:spPr>
            <a:xfrm>
              <a:off x="825199" y="1670023"/>
              <a:ext cx="10477801" cy="4724401"/>
            </a:xfrm>
            <a:prstGeom prst="roundRect">
              <a:avLst>
                <a:gd name="adj" fmla="val 3764"/>
              </a:avLst>
            </a:prstGeom>
            <a:solidFill>
              <a:schemeClr val="accent1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111" name="图片 1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84" r="323" b="9224"/>
            <a:stretch>
              <a:fillRect/>
            </a:stretch>
          </p:blipFill>
          <p:spPr>
            <a:xfrm>
              <a:off x="982663" y="1777999"/>
              <a:ext cx="10190162" cy="4463591"/>
            </a:xfrm>
            <a:prstGeom prst="roundRect">
              <a:avLst>
                <a:gd name="adj" fmla="val 2742"/>
              </a:avLst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576384" y="2252835"/>
            <a:ext cx="4406326" cy="1498947"/>
            <a:chOff x="6577240" y="2252312"/>
            <a:chExt cx="4406900" cy="1498600"/>
          </a:xfrm>
        </p:grpSpPr>
        <p:sp>
          <p:nvSpPr>
            <p:cNvPr id="112" name="任意多边形 111"/>
            <p:cNvSpPr/>
            <p:nvPr/>
          </p:nvSpPr>
          <p:spPr>
            <a:xfrm>
              <a:off x="6847115" y="2252312"/>
              <a:ext cx="4137025" cy="1498600"/>
            </a:xfrm>
            <a:custGeom>
              <a:avLst/>
              <a:gdLst>
                <a:gd name="connsiteX0" fmla="*/ 201087 w 4137025"/>
                <a:gd name="connsiteY0" fmla="*/ 0 h 1498600"/>
                <a:gd name="connsiteX1" fmla="*/ 3935938 w 4137025"/>
                <a:gd name="connsiteY1" fmla="*/ 0 h 1498600"/>
                <a:gd name="connsiteX2" fmla="*/ 4137025 w 4137025"/>
                <a:gd name="connsiteY2" fmla="*/ 201087 h 1498600"/>
                <a:gd name="connsiteX3" fmla="*/ 4137025 w 4137025"/>
                <a:gd name="connsiteY3" fmla="*/ 1005413 h 1498600"/>
                <a:gd name="connsiteX4" fmla="*/ 3935938 w 4137025"/>
                <a:gd name="connsiteY4" fmla="*/ 1206500 h 1498600"/>
                <a:gd name="connsiteX5" fmla="*/ 806450 w 4137025"/>
                <a:gd name="connsiteY5" fmla="*/ 1206500 h 1498600"/>
                <a:gd name="connsiteX6" fmla="*/ 368300 w 4137025"/>
                <a:gd name="connsiteY6" fmla="*/ 1498600 h 1498600"/>
                <a:gd name="connsiteX7" fmla="*/ 520700 w 4137025"/>
                <a:gd name="connsiteY7" fmla="*/ 1219200 h 1498600"/>
                <a:gd name="connsiteX8" fmla="*/ 606425 w 4137025"/>
                <a:gd name="connsiteY8" fmla="*/ 1206500 h 1498600"/>
                <a:gd name="connsiteX9" fmla="*/ 201087 w 4137025"/>
                <a:gd name="connsiteY9" fmla="*/ 1206500 h 1498600"/>
                <a:gd name="connsiteX10" fmla="*/ 0 w 4137025"/>
                <a:gd name="connsiteY10" fmla="*/ 1005413 h 1498600"/>
                <a:gd name="connsiteX11" fmla="*/ 0 w 4137025"/>
                <a:gd name="connsiteY11" fmla="*/ 201087 h 1498600"/>
                <a:gd name="connsiteX12" fmla="*/ 201087 w 4137025"/>
                <a:gd name="connsiteY12" fmla="*/ 0 h 1498600"/>
                <a:gd name="connsiteX0-1" fmla="*/ 201087 w 4137025"/>
                <a:gd name="connsiteY0-2" fmla="*/ 0 h 1498600"/>
                <a:gd name="connsiteX1-3" fmla="*/ 3935938 w 4137025"/>
                <a:gd name="connsiteY1-4" fmla="*/ 0 h 1498600"/>
                <a:gd name="connsiteX2-5" fmla="*/ 4137025 w 4137025"/>
                <a:gd name="connsiteY2-6" fmla="*/ 201087 h 1498600"/>
                <a:gd name="connsiteX3-7" fmla="*/ 4137025 w 4137025"/>
                <a:gd name="connsiteY3-8" fmla="*/ 1005413 h 1498600"/>
                <a:gd name="connsiteX4-9" fmla="*/ 3935938 w 4137025"/>
                <a:gd name="connsiteY4-10" fmla="*/ 1206500 h 1498600"/>
                <a:gd name="connsiteX5-11" fmla="*/ 806450 w 4137025"/>
                <a:gd name="connsiteY5-12" fmla="*/ 1206500 h 1498600"/>
                <a:gd name="connsiteX6-13" fmla="*/ 368300 w 4137025"/>
                <a:gd name="connsiteY6-14" fmla="*/ 1498600 h 1498600"/>
                <a:gd name="connsiteX7-15" fmla="*/ 520700 w 4137025"/>
                <a:gd name="connsiteY7-16" fmla="*/ 1190625 h 1498600"/>
                <a:gd name="connsiteX8-17" fmla="*/ 606425 w 4137025"/>
                <a:gd name="connsiteY8-18" fmla="*/ 1206500 h 1498600"/>
                <a:gd name="connsiteX9-19" fmla="*/ 201087 w 4137025"/>
                <a:gd name="connsiteY9-20" fmla="*/ 1206500 h 1498600"/>
                <a:gd name="connsiteX10-21" fmla="*/ 0 w 4137025"/>
                <a:gd name="connsiteY10-22" fmla="*/ 1005413 h 1498600"/>
                <a:gd name="connsiteX11-23" fmla="*/ 0 w 4137025"/>
                <a:gd name="connsiteY11-24" fmla="*/ 201087 h 1498600"/>
                <a:gd name="connsiteX12-25" fmla="*/ 201087 w 4137025"/>
                <a:gd name="connsiteY12-26" fmla="*/ 0 h 1498600"/>
                <a:gd name="connsiteX0-27" fmla="*/ 201087 w 4137025"/>
                <a:gd name="connsiteY0-28" fmla="*/ 0 h 1498600"/>
                <a:gd name="connsiteX1-29" fmla="*/ 3935938 w 4137025"/>
                <a:gd name="connsiteY1-30" fmla="*/ 0 h 1498600"/>
                <a:gd name="connsiteX2-31" fmla="*/ 4137025 w 4137025"/>
                <a:gd name="connsiteY2-32" fmla="*/ 201087 h 1498600"/>
                <a:gd name="connsiteX3-33" fmla="*/ 4137025 w 4137025"/>
                <a:gd name="connsiteY3-34" fmla="*/ 1005413 h 1498600"/>
                <a:gd name="connsiteX4-35" fmla="*/ 3935938 w 4137025"/>
                <a:gd name="connsiteY4-36" fmla="*/ 1206500 h 1498600"/>
                <a:gd name="connsiteX5-37" fmla="*/ 806450 w 4137025"/>
                <a:gd name="connsiteY5-38" fmla="*/ 1206500 h 1498600"/>
                <a:gd name="connsiteX6-39" fmla="*/ 368300 w 4137025"/>
                <a:gd name="connsiteY6-40" fmla="*/ 1498600 h 1498600"/>
                <a:gd name="connsiteX7-41" fmla="*/ 647700 w 4137025"/>
                <a:gd name="connsiteY7-42" fmla="*/ 1193800 h 1498600"/>
                <a:gd name="connsiteX8-43" fmla="*/ 606425 w 4137025"/>
                <a:gd name="connsiteY8-44" fmla="*/ 1206500 h 1498600"/>
                <a:gd name="connsiteX9-45" fmla="*/ 201087 w 4137025"/>
                <a:gd name="connsiteY9-46" fmla="*/ 1206500 h 1498600"/>
                <a:gd name="connsiteX10-47" fmla="*/ 0 w 4137025"/>
                <a:gd name="connsiteY10-48" fmla="*/ 1005413 h 1498600"/>
                <a:gd name="connsiteX11-49" fmla="*/ 0 w 4137025"/>
                <a:gd name="connsiteY11-50" fmla="*/ 201087 h 1498600"/>
                <a:gd name="connsiteX12-51" fmla="*/ 201087 w 4137025"/>
                <a:gd name="connsiteY12-52" fmla="*/ 0 h 1498600"/>
                <a:gd name="connsiteX0-53" fmla="*/ 201087 w 4137025"/>
                <a:gd name="connsiteY0-54" fmla="*/ 0 h 1498600"/>
                <a:gd name="connsiteX1-55" fmla="*/ 3935938 w 4137025"/>
                <a:gd name="connsiteY1-56" fmla="*/ 0 h 1498600"/>
                <a:gd name="connsiteX2-57" fmla="*/ 4137025 w 4137025"/>
                <a:gd name="connsiteY2-58" fmla="*/ 201087 h 1498600"/>
                <a:gd name="connsiteX3-59" fmla="*/ 4137025 w 4137025"/>
                <a:gd name="connsiteY3-60" fmla="*/ 1005413 h 1498600"/>
                <a:gd name="connsiteX4-61" fmla="*/ 3935938 w 4137025"/>
                <a:gd name="connsiteY4-62" fmla="*/ 1206500 h 1498600"/>
                <a:gd name="connsiteX5-63" fmla="*/ 806450 w 4137025"/>
                <a:gd name="connsiteY5-64" fmla="*/ 1206500 h 1498600"/>
                <a:gd name="connsiteX6-65" fmla="*/ 368300 w 4137025"/>
                <a:gd name="connsiteY6-66" fmla="*/ 1498600 h 1498600"/>
                <a:gd name="connsiteX7-67" fmla="*/ 647700 w 4137025"/>
                <a:gd name="connsiteY7-68" fmla="*/ 1193800 h 1498600"/>
                <a:gd name="connsiteX8-69" fmla="*/ 558800 w 4137025"/>
                <a:gd name="connsiteY8-70" fmla="*/ 1206500 h 1498600"/>
                <a:gd name="connsiteX9-71" fmla="*/ 201087 w 4137025"/>
                <a:gd name="connsiteY9-72" fmla="*/ 1206500 h 1498600"/>
                <a:gd name="connsiteX10-73" fmla="*/ 0 w 4137025"/>
                <a:gd name="connsiteY10-74" fmla="*/ 1005413 h 1498600"/>
                <a:gd name="connsiteX11-75" fmla="*/ 0 w 4137025"/>
                <a:gd name="connsiteY11-76" fmla="*/ 201087 h 1498600"/>
                <a:gd name="connsiteX12-77" fmla="*/ 201087 w 4137025"/>
                <a:gd name="connsiteY12-78" fmla="*/ 0 h 1498600"/>
                <a:gd name="connsiteX0-79" fmla="*/ 201087 w 4137025"/>
                <a:gd name="connsiteY0-80" fmla="*/ 0 h 1498600"/>
                <a:gd name="connsiteX1-81" fmla="*/ 3935938 w 4137025"/>
                <a:gd name="connsiteY1-82" fmla="*/ 0 h 1498600"/>
                <a:gd name="connsiteX2-83" fmla="*/ 4137025 w 4137025"/>
                <a:gd name="connsiteY2-84" fmla="*/ 201087 h 1498600"/>
                <a:gd name="connsiteX3-85" fmla="*/ 4137025 w 4137025"/>
                <a:gd name="connsiteY3-86" fmla="*/ 1005413 h 1498600"/>
                <a:gd name="connsiteX4-87" fmla="*/ 3935938 w 4137025"/>
                <a:gd name="connsiteY4-88" fmla="*/ 1206500 h 1498600"/>
                <a:gd name="connsiteX5-89" fmla="*/ 806450 w 4137025"/>
                <a:gd name="connsiteY5-90" fmla="*/ 1206500 h 1498600"/>
                <a:gd name="connsiteX6-91" fmla="*/ 368300 w 4137025"/>
                <a:gd name="connsiteY6-92" fmla="*/ 1498600 h 1498600"/>
                <a:gd name="connsiteX7-93" fmla="*/ 568325 w 4137025"/>
                <a:gd name="connsiteY7-94" fmla="*/ 1206500 h 1498600"/>
                <a:gd name="connsiteX8-95" fmla="*/ 558800 w 4137025"/>
                <a:gd name="connsiteY8-96" fmla="*/ 1206500 h 1498600"/>
                <a:gd name="connsiteX9-97" fmla="*/ 201087 w 4137025"/>
                <a:gd name="connsiteY9-98" fmla="*/ 1206500 h 1498600"/>
                <a:gd name="connsiteX10-99" fmla="*/ 0 w 4137025"/>
                <a:gd name="connsiteY10-100" fmla="*/ 1005413 h 1498600"/>
                <a:gd name="connsiteX11-101" fmla="*/ 0 w 4137025"/>
                <a:gd name="connsiteY11-102" fmla="*/ 201087 h 1498600"/>
                <a:gd name="connsiteX12-103" fmla="*/ 201087 w 4137025"/>
                <a:gd name="connsiteY12-104" fmla="*/ 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4137025" h="1498600">
                  <a:moveTo>
                    <a:pt x="201087" y="0"/>
                  </a:moveTo>
                  <a:lnTo>
                    <a:pt x="3935938" y="0"/>
                  </a:lnTo>
                  <a:cubicBezTo>
                    <a:pt x="4046995" y="0"/>
                    <a:pt x="4137025" y="90030"/>
                    <a:pt x="4137025" y="201087"/>
                  </a:cubicBezTo>
                  <a:lnTo>
                    <a:pt x="4137025" y="1005413"/>
                  </a:lnTo>
                  <a:cubicBezTo>
                    <a:pt x="4137025" y="1116470"/>
                    <a:pt x="4046995" y="1206500"/>
                    <a:pt x="3935938" y="1206500"/>
                  </a:cubicBezTo>
                  <a:lnTo>
                    <a:pt x="806450" y="1206500"/>
                  </a:lnTo>
                  <a:lnTo>
                    <a:pt x="368300" y="1498600"/>
                  </a:lnTo>
                  <a:lnTo>
                    <a:pt x="568325" y="1206500"/>
                  </a:lnTo>
                  <a:lnTo>
                    <a:pt x="558800" y="1206500"/>
                  </a:lnTo>
                  <a:lnTo>
                    <a:pt x="201087" y="1206500"/>
                  </a:lnTo>
                  <a:cubicBezTo>
                    <a:pt x="90030" y="1206500"/>
                    <a:pt x="0" y="1116470"/>
                    <a:pt x="0" y="1005413"/>
                  </a:cubicBezTo>
                  <a:lnTo>
                    <a:pt x="0" y="201087"/>
                  </a:lnTo>
                  <a:cubicBezTo>
                    <a:pt x="0" y="90030"/>
                    <a:pt x="90030" y="0"/>
                    <a:pt x="201087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8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6577240" y="2281271"/>
              <a:ext cx="4194175" cy="1085539"/>
              <a:chOff x="1453347" y="3246733"/>
              <a:chExt cx="4194175" cy="1085539"/>
            </a:xfrm>
          </p:grpSpPr>
          <p:sp>
            <p:nvSpPr>
              <p:cNvPr id="114" name="Text Box 11"/>
              <p:cNvSpPr txBox="1">
                <a:spLocks noChangeArrowheads="1"/>
              </p:cNvSpPr>
              <p:nvPr/>
            </p:nvSpPr>
            <p:spPr bwMode="auto">
              <a:xfrm>
                <a:off x="2113226" y="3593779"/>
                <a:ext cx="3534296" cy="738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设计机构。拥有国</a:t>
                </a:r>
                <a:endPara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1453347" y="3246733"/>
                <a:ext cx="2052177" cy="46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895073" y="4811240"/>
            <a:ext cx="2522859" cy="727243"/>
            <a:chOff x="1895318" y="4810125"/>
            <a:chExt cx="2523187" cy="727075"/>
          </a:xfrm>
        </p:grpSpPr>
        <p:sp>
          <p:nvSpPr>
            <p:cNvPr id="116" name="任意多边形 115"/>
            <p:cNvSpPr/>
            <p:nvPr/>
          </p:nvSpPr>
          <p:spPr>
            <a:xfrm flipH="1" flipV="1">
              <a:off x="2279873" y="4810125"/>
              <a:ext cx="2138632" cy="727075"/>
            </a:xfrm>
            <a:custGeom>
              <a:avLst/>
              <a:gdLst>
                <a:gd name="connsiteX0" fmla="*/ 201087 w 4137025"/>
                <a:gd name="connsiteY0" fmla="*/ 0 h 1498600"/>
                <a:gd name="connsiteX1" fmla="*/ 3935938 w 4137025"/>
                <a:gd name="connsiteY1" fmla="*/ 0 h 1498600"/>
                <a:gd name="connsiteX2" fmla="*/ 4137025 w 4137025"/>
                <a:gd name="connsiteY2" fmla="*/ 201087 h 1498600"/>
                <a:gd name="connsiteX3" fmla="*/ 4137025 w 4137025"/>
                <a:gd name="connsiteY3" fmla="*/ 1005413 h 1498600"/>
                <a:gd name="connsiteX4" fmla="*/ 3935938 w 4137025"/>
                <a:gd name="connsiteY4" fmla="*/ 1206500 h 1498600"/>
                <a:gd name="connsiteX5" fmla="*/ 806450 w 4137025"/>
                <a:gd name="connsiteY5" fmla="*/ 1206500 h 1498600"/>
                <a:gd name="connsiteX6" fmla="*/ 368300 w 4137025"/>
                <a:gd name="connsiteY6" fmla="*/ 1498600 h 1498600"/>
                <a:gd name="connsiteX7" fmla="*/ 520700 w 4137025"/>
                <a:gd name="connsiteY7" fmla="*/ 1219200 h 1498600"/>
                <a:gd name="connsiteX8" fmla="*/ 606425 w 4137025"/>
                <a:gd name="connsiteY8" fmla="*/ 1206500 h 1498600"/>
                <a:gd name="connsiteX9" fmla="*/ 201087 w 4137025"/>
                <a:gd name="connsiteY9" fmla="*/ 1206500 h 1498600"/>
                <a:gd name="connsiteX10" fmla="*/ 0 w 4137025"/>
                <a:gd name="connsiteY10" fmla="*/ 1005413 h 1498600"/>
                <a:gd name="connsiteX11" fmla="*/ 0 w 4137025"/>
                <a:gd name="connsiteY11" fmla="*/ 201087 h 1498600"/>
                <a:gd name="connsiteX12" fmla="*/ 201087 w 4137025"/>
                <a:gd name="connsiteY12" fmla="*/ 0 h 1498600"/>
                <a:gd name="connsiteX0-1" fmla="*/ 201087 w 4137025"/>
                <a:gd name="connsiteY0-2" fmla="*/ 0 h 1498600"/>
                <a:gd name="connsiteX1-3" fmla="*/ 3935938 w 4137025"/>
                <a:gd name="connsiteY1-4" fmla="*/ 0 h 1498600"/>
                <a:gd name="connsiteX2-5" fmla="*/ 4137025 w 4137025"/>
                <a:gd name="connsiteY2-6" fmla="*/ 201087 h 1498600"/>
                <a:gd name="connsiteX3-7" fmla="*/ 4137025 w 4137025"/>
                <a:gd name="connsiteY3-8" fmla="*/ 1005413 h 1498600"/>
                <a:gd name="connsiteX4-9" fmla="*/ 3935938 w 4137025"/>
                <a:gd name="connsiteY4-10" fmla="*/ 1206500 h 1498600"/>
                <a:gd name="connsiteX5-11" fmla="*/ 806450 w 4137025"/>
                <a:gd name="connsiteY5-12" fmla="*/ 1206500 h 1498600"/>
                <a:gd name="connsiteX6-13" fmla="*/ 368300 w 4137025"/>
                <a:gd name="connsiteY6-14" fmla="*/ 1498600 h 1498600"/>
                <a:gd name="connsiteX7-15" fmla="*/ 520700 w 4137025"/>
                <a:gd name="connsiteY7-16" fmla="*/ 1190625 h 1498600"/>
                <a:gd name="connsiteX8-17" fmla="*/ 606425 w 4137025"/>
                <a:gd name="connsiteY8-18" fmla="*/ 1206500 h 1498600"/>
                <a:gd name="connsiteX9-19" fmla="*/ 201087 w 4137025"/>
                <a:gd name="connsiteY9-20" fmla="*/ 1206500 h 1498600"/>
                <a:gd name="connsiteX10-21" fmla="*/ 0 w 4137025"/>
                <a:gd name="connsiteY10-22" fmla="*/ 1005413 h 1498600"/>
                <a:gd name="connsiteX11-23" fmla="*/ 0 w 4137025"/>
                <a:gd name="connsiteY11-24" fmla="*/ 201087 h 1498600"/>
                <a:gd name="connsiteX12-25" fmla="*/ 201087 w 4137025"/>
                <a:gd name="connsiteY12-26" fmla="*/ 0 h 1498600"/>
                <a:gd name="connsiteX0-27" fmla="*/ 201087 w 4137025"/>
                <a:gd name="connsiteY0-28" fmla="*/ 0 h 1498600"/>
                <a:gd name="connsiteX1-29" fmla="*/ 3935938 w 4137025"/>
                <a:gd name="connsiteY1-30" fmla="*/ 0 h 1498600"/>
                <a:gd name="connsiteX2-31" fmla="*/ 4137025 w 4137025"/>
                <a:gd name="connsiteY2-32" fmla="*/ 201087 h 1498600"/>
                <a:gd name="connsiteX3-33" fmla="*/ 4137025 w 4137025"/>
                <a:gd name="connsiteY3-34" fmla="*/ 1005413 h 1498600"/>
                <a:gd name="connsiteX4-35" fmla="*/ 3935938 w 4137025"/>
                <a:gd name="connsiteY4-36" fmla="*/ 1206500 h 1498600"/>
                <a:gd name="connsiteX5-37" fmla="*/ 806450 w 4137025"/>
                <a:gd name="connsiteY5-38" fmla="*/ 1206500 h 1498600"/>
                <a:gd name="connsiteX6-39" fmla="*/ 368300 w 4137025"/>
                <a:gd name="connsiteY6-40" fmla="*/ 1498600 h 1498600"/>
                <a:gd name="connsiteX7-41" fmla="*/ 647700 w 4137025"/>
                <a:gd name="connsiteY7-42" fmla="*/ 1193800 h 1498600"/>
                <a:gd name="connsiteX8-43" fmla="*/ 606425 w 4137025"/>
                <a:gd name="connsiteY8-44" fmla="*/ 1206500 h 1498600"/>
                <a:gd name="connsiteX9-45" fmla="*/ 201087 w 4137025"/>
                <a:gd name="connsiteY9-46" fmla="*/ 1206500 h 1498600"/>
                <a:gd name="connsiteX10-47" fmla="*/ 0 w 4137025"/>
                <a:gd name="connsiteY10-48" fmla="*/ 1005413 h 1498600"/>
                <a:gd name="connsiteX11-49" fmla="*/ 0 w 4137025"/>
                <a:gd name="connsiteY11-50" fmla="*/ 201087 h 1498600"/>
                <a:gd name="connsiteX12-51" fmla="*/ 201087 w 4137025"/>
                <a:gd name="connsiteY12-52" fmla="*/ 0 h 1498600"/>
                <a:gd name="connsiteX0-53" fmla="*/ 201087 w 4137025"/>
                <a:gd name="connsiteY0-54" fmla="*/ 0 h 1498600"/>
                <a:gd name="connsiteX1-55" fmla="*/ 3935938 w 4137025"/>
                <a:gd name="connsiteY1-56" fmla="*/ 0 h 1498600"/>
                <a:gd name="connsiteX2-57" fmla="*/ 4137025 w 4137025"/>
                <a:gd name="connsiteY2-58" fmla="*/ 201087 h 1498600"/>
                <a:gd name="connsiteX3-59" fmla="*/ 4137025 w 4137025"/>
                <a:gd name="connsiteY3-60" fmla="*/ 1005413 h 1498600"/>
                <a:gd name="connsiteX4-61" fmla="*/ 3935938 w 4137025"/>
                <a:gd name="connsiteY4-62" fmla="*/ 1206500 h 1498600"/>
                <a:gd name="connsiteX5-63" fmla="*/ 806450 w 4137025"/>
                <a:gd name="connsiteY5-64" fmla="*/ 1206500 h 1498600"/>
                <a:gd name="connsiteX6-65" fmla="*/ 368300 w 4137025"/>
                <a:gd name="connsiteY6-66" fmla="*/ 1498600 h 1498600"/>
                <a:gd name="connsiteX7-67" fmla="*/ 647700 w 4137025"/>
                <a:gd name="connsiteY7-68" fmla="*/ 1193800 h 1498600"/>
                <a:gd name="connsiteX8-69" fmla="*/ 558800 w 4137025"/>
                <a:gd name="connsiteY8-70" fmla="*/ 1206500 h 1498600"/>
                <a:gd name="connsiteX9-71" fmla="*/ 201087 w 4137025"/>
                <a:gd name="connsiteY9-72" fmla="*/ 1206500 h 1498600"/>
                <a:gd name="connsiteX10-73" fmla="*/ 0 w 4137025"/>
                <a:gd name="connsiteY10-74" fmla="*/ 1005413 h 1498600"/>
                <a:gd name="connsiteX11-75" fmla="*/ 0 w 4137025"/>
                <a:gd name="connsiteY11-76" fmla="*/ 201087 h 1498600"/>
                <a:gd name="connsiteX12-77" fmla="*/ 201087 w 4137025"/>
                <a:gd name="connsiteY12-78" fmla="*/ 0 h 1498600"/>
                <a:gd name="connsiteX0-79" fmla="*/ 201087 w 4137025"/>
                <a:gd name="connsiteY0-80" fmla="*/ 0 h 1498600"/>
                <a:gd name="connsiteX1-81" fmla="*/ 3935938 w 4137025"/>
                <a:gd name="connsiteY1-82" fmla="*/ 0 h 1498600"/>
                <a:gd name="connsiteX2-83" fmla="*/ 4137025 w 4137025"/>
                <a:gd name="connsiteY2-84" fmla="*/ 201087 h 1498600"/>
                <a:gd name="connsiteX3-85" fmla="*/ 4137025 w 4137025"/>
                <a:gd name="connsiteY3-86" fmla="*/ 1005413 h 1498600"/>
                <a:gd name="connsiteX4-87" fmla="*/ 3935938 w 4137025"/>
                <a:gd name="connsiteY4-88" fmla="*/ 1206500 h 1498600"/>
                <a:gd name="connsiteX5-89" fmla="*/ 806450 w 4137025"/>
                <a:gd name="connsiteY5-90" fmla="*/ 1206500 h 1498600"/>
                <a:gd name="connsiteX6-91" fmla="*/ 368300 w 4137025"/>
                <a:gd name="connsiteY6-92" fmla="*/ 1498600 h 1498600"/>
                <a:gd name="connsiteX7-93" fmla="*/ 568325 w 4137025"/>
                <a:gd name="connsiteY7-94" fmla="*/ 1206500 h 1498600"/>
                <a:gd name="connsiteX8-95" fmla="*/ 558800 w 4137025"/>
                <a:gd name="connsiteY8-96" fmla="*/ 1206500 h 1498600"/>
                <a:gd name="connsiteX9-97" fmla="*/ 201087 w 4137025"/>
                <a:gd name="connsiteY9-98" fmla="*/ 1206500 h 1498600"/>
                <a:gd name="connsiteX10-99" fmla="*/ 0 w 4137025"/>
                <a:gd name="connsiteY10-100" fmla="*/ 1005413 h 1498600"/>
                <a:gd name="connsiteX11-101" fmla="*/ 0 w 4137025"/>
                <a:gd name="connsiteY11-102" fmla="*/ 201087 h 1498600"/>
                <a:gd name="connsiteX12-103" fmla="*/ 201087 w 4137025"/>
                <a:gd name="connsiteY12-104" fmla="*/ 0 h 1498600"/>
                <a:gd name="connsiteX0-105" fmla="*/ 201087 w 4137025"/>
                <a:gd name="connsiteY0-106" fmla="*/ 0 h 1498600"/>
                <a:gd name="connsiteX1-107" fmla="*/ 3935938 w 4137025"/>
                <a:gd name="connsiteY1-108" fmla="*/ 0 h 1498600"/>
                <a:gd name="connsiteX2-109" fmla="*/ 4137025 w 4137025"/>
                <a:gd name="connsiteY2-110" fmla="*/ 201087 h 1498600"/>
                <a:gd name="connsiteX3-111" fmla="*/ 4137025 w 4137025"/>
                <a:gd name="connsiteY3-112" fmla="*/ 1005413 h 1498600"/>
                <a:gd name="connsiteX4-113" fmla="*/ 3935938 w 4137025"/>
                <a:gd name="connsiteY4-114" fmla="*/ 1206500 h 1498600"/>
                <a:gd name="connsiteX5-115" fmla="*/ 806450 w 4137025"/>
                <a:gd name="connsiteY5-116" fmla="*/ 1206500 h 1498600"/>
                <a:gd name="connsiteX6-117" fmla="*/ 368300 w 4137025"/>
                <a:gd name="connsiteY6-118" fmla="*/ 1498600 h 1498600"/>
                <a:gd name="connsiteX7-119" fmla="*/ 568325 w 4137025"/>
                <a:gd name="connsiteY7-120" fmla="*/ 1206500 h 1498600"/>
                <a:gd name="connsiteX8-121" fmla="*/ 356120 w 4137025"/>
                <a:gd name="connsiteY8-122" fmla="*/ 1194216 h 1498600"/>
                <a:gd name="connsiteX9-123" fmla="*/ 201087 w 4137025"/>
                <a:gd name="connsiteY9-124" fmla="*/ 1206500 h 1498600"/>
                <a:gd name="connsiteX10-125" fmla="*/ 0 w 4137025"/>
                <a:gd name="connsiteY10-126" fmla="*/ 1005413 h 1498600"/>
                <a:gd name="connsiteX11-127" fmla="*/ 0 w 4137025"/>
                <a:gd name="connsiteY11-128" fmla="*/ 201087 h 1498600"/>
                <a:gd name="connsiteX12-129" fmla="*/ 201087 w 4137025"/>
                <a:gd name="connsiteY12-130" fmla="*/ 0 h 1498600"/>
                <a:gd name="connsiteX0-131" fmla="*/ 201087 w 4137025"/>
                <a:gd name="connsiteY0-132" fmla="*/ 0 h 1498600"/>
                <a:gd name="connsiteX1-133" fmla="*/ 3935938 w 4137025"/>
                <a:gd name="connsiteY1-134" fmla="*/ 0 h 1498600"/>
                <a:gd name="connsiteX2-135" fmla="*/ 4137025 w 4137025"/>
                <a:gd name="connsiteY2-136" fmla="*/ 201087 h 1498600"/>
                <a:gd name="connsiteX3-137" fmla="*/ 4137025 w 4137025"/>
                <a:gd name="connsiteY3-138" fmla="*/ 1005413 h 1498600"/>
                <a:gd name="connsiteX4-139" fmla="*/ 3935938 w 4137025"/>
                <a:gd name="connsiteY4-140" fmla="*/ 1206500 h 1498600"/>
                <a:gd name="connsiteX5-141" fmla="*/ 806450 w 4137025"/>
                <a:gd name="connsiteY5-142" fmla="*/ 1206500 h 1498600"/>
                <a:gd name="connsiteX6-143" fmla="*/ 368300 w 4137025"/>
                <a:gd name="connsiteY6-144" fmla="*/ 1498600 h 1498600"/>
                <a:gd name="connsiteX7-145" fmla="*/ 356120 w 4137025"/>
                <a:gd name="connsiteY7-146" fmla="*/ 1194216 h 1498600"/>
                <a:gd name="connsiteX8-147" fmla="*/ 201087 w 4137025"/>
                <a:gd name="connsiteY8-148" fmla="*/ 1206500 h 1498600"/>
                <a:gd name="connsiteX9-149" fmla="*/ 0 w 4137025"/>
                <a:gd name="connsiteY9-150" fmla="*/ 1005413 h 1498600"/>
                <a:gd name="connsiteX10-151" fmla="*/ 0 w 4137025"/>
                <a:gd name="connsiteY10-152" fmla="*/ 201087 h 1498600"/>
                <a:gd name="connsiteX11-153" fmla="*/ 201087 w 4137025"/>
                <a:gd name="connsiteY11-154" fmla="*/ 0 h 1498600"/>
                <a:gd name="connsiteX0-155" fmla="*/ 201087 w 4137025"/>
                <a:gd name="connsiteY0-156" fmla="*/ 0 h 1406473"/>
                <a:gd name="connsiteX1-157" fmla="*/ 3935938 w 4137025"/>
                <a:gd name="connsiteY1-158" fmla="*/ 0 h 1406473"/>
                <a:gd name="connsiteX2-159" fmla="*/ 4137025 w 4137025"/>
                <a:gd name="connsiteY2-160" fmla="*/ 201087 h 1406473"/>
                <a:gd name="connsiteX3-161" fmla="*/ 4137025 w 4137025"/>
                <a:gd name="connsiteY3-162" fmla="*/ 1005413 h 1406473"/>
                <a:gd name="connsiteX4-163" fmla="*/ 3935938 w 4137025"/>
                <a:gd name="connsiteY4-164" fmla="*/ 1206500 h 1406473"/>
                <a:gd name="connsiteX5-165" fmla="*/ 806450 w 4137025"/>
                <a:gd name="connsiteY5-166" fmla="*/ 1206500 h 1406473"/>
                <a:gd name="connsiteX6-167" fmla="*/ 208612 w 4137025"/>
                <a:gd name="connsiteY6-168" fmla="*/ 1406473 h 1406473"/>
                <a:gd name="connsiteX7-169" fmla="*/ 356120 w 4137025"/>
                <a:gd name="connsiteY7-170" fmla="*/ 1194216 h 1406473"/>
                <a:gd name="connsiteX8-171" fmla="*/ 201087 w 4137025"/>
                <a:gd name="connsiteY8-172" fmla="*/ 1206500 h 1406473"/>
                <a:gd name="connsiteX9-173" fmla="*/ 0 w 4137025"/>
                <a:gd name="connsiteY9-174" fmla="*/ 1005413 h 1406473"/>
                <a:gd name="connsiteX10-175" fmla="*/ 0 w 4137025"/>
                <a:gd name="connsiteY10-176" fmla="*/ 201087 h 1406473"/>
                <a:gd name="connsiteX11-177" fmla="*/ 201087 w 4137025"/>
                <a:gd name="connsiteY11-178" fmla="*/ 0 h 1406473"/>
                <a:gd name="connsiteX0-179" fmla="*/ 201087 w 4137025"/>
                <a:gd name="connsiteY0-180" fmla="*/ 0 h 1406473"/>
                <a:gd name="connsiteX1-181" fmla="*/ 3935938 w 4137025"/>
                <a:gd name="connsiteY1-182" fmla="*/ 0 h 1406473"/>
                <a:gd name="connsiteX2-183" fmla="*/ 4137025 w 4137025"/>
                <a:gd name="connsiteY2-184" fmla="*/ 201087 h 1406473"/>
                <a:gd name="connsiteX3-185" fmla="*/ 4137025 w 4137025"/>
                <a:gd name="connsiteY3-186" fmla="*/ 1005413 h 1406473"/>
                <a:gd name="connsiteX4-187" fmla="*/ 3935938 w 4137025"/>
                <a:gd name="connsiteY4-188" fmla="*/ 1206500 h 1406473"/>
                <a:gd name="connsiteX5-189" fmla="*/ 622196 w 4137025"/>
                <a:gd name="connsiteY5-190" fmla="*/ 1206500 h 1406473"/>
                <a:gd name="connsiteX6-191" fmla="*/ 208612 w 4137025"/>
                <a:gd name="connsiteY6-192" fmla="*/ 1406473 h 1406473"/>
                <a:gd name="connsiteX7-193" fmla="*/ 356120 w 4137025"/>
                <a:gd name="connsiteY7-194" fmla="*/ 1194216 h 1406473"/>
                <a:gd name="connsiteX8-195" fmla="*/ 201087 w 4137025"/>
                <a:gd name="connsiteY8-196" fmla="*/ 1206500 h 1406473"/>
                <a:gd name="connsiteX9-197" fmla="*/ 0 w 4137025"/>
                <a:gd name="connsiteY9-198" fmla="*/ 1005413 h 1406473"/>
                <a:gd name="connsiteX10-199" fmla="*/ 0 w 4137025"/>
                <a:gd name="connsiteY10-200" fmla="*/ 201087 h 1406473"/>
                <a:gd name="connsiteX11-201" fmla="*/ 201087 w 4137025"/>
                <a:gd name="connsiteY11-202" fmla="*/ 0 h 14064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4137025" h="1406473">
                  <a:moveTo>
                    <a:pt x="201087" y="0"/>
                  </a:moveTo>
                  <a:lnTo>
                    <a:pt x="3935938" y="0"/>
                  </a:lnTo>
                  <a:cubicBezTo>
                    <a:pt x="4046995" y="0"/>
                    <a:pt x="4137025" y="90030"/>
                    <a:pt x="4137025" y="201087"/>
                  </a:cubicBezTo>
                  <a:lnTo>
                    <a:pt x="4137025" y="1005413"/>
                  </a:lnTo>
                  <a:cubicBezTo>
                    <a:pt x="4137025" y="1116470"/>
                    <a:pt x="4046995" y="1206500"/>
                    <a:pt x="3935938" y="1206500"/>
                  </a:cubicBezTo>
                  <a:lnTo>
                    <a:pt x="622196" y="1206500"/>
                  </a:lnTo>
                  <a:lnTo>
                    <a:pt x="208612" y="1406473"/>
                  </a:lnTo>
                  <a:lnTo>
                    <a:pt x="356120" y="1194216"/>
                  </a:lnTo>
                  <a:lnTo>
                    <a:pt x="201087" y="1206500"/>
                  </a:lnTo>
                  <a:cubicBezTo>
                    <a:pt x="90030" y="1206500"/>
                    <a:pt x="0" y="1116470"/>
                    <a:pt x="0" y="1005413"/>
                  </a:cubicBezTo>
                  <a:lnTo>
                    <a:pt x="0" y="201087"/>
                  </a:lnTo>
                  <a:cubicBezTo>
                    <a:pt x="0" y="90030"/>
                    <a:pt x="90030" y="0"/>
                    <a:pt x="201087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5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17" name="矩形 116"/>
            <p:cNvSpPr>
              <a:spLocks noChangeArrowheads="1"/>
            </p:cNvSpPr>
            <p:nvPr/>
          </p:nvSpPr>
          <p:spPr bwMode="auto">
            <a:xfrm>
              <a:off x="1895318" y="4978134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锐普</a:t>
              </a: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的设计理念</a:t>
              </a:r>
              <a:endParaRPr lang="zh-CN" altLang="zh-CN" sz="16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119" name="组合 118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24" name="任意多边形 123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0" name="任意多边形 119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1" name="任意多边形 120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2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 t="9638" r="1" b="9639"/>
          <a:stretch>
            <a:fillRect/>
          </a:stretch>
        </p:blipFill>
        <p:spPr>
          <a:xfrm>
            <a:off x="-1813" y="-38109"/>
            <a:ext cx="12190412" cy="69358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任意多边形 5"/>
          <p:cNvSpPr/>
          <p:nvPr/>
        </p:nvSpPr>
        <p:spPr>
          <a:xfrm rot="18177226" flipH="1">
            <a:off x="-916891" y="-721714"/>
            <a:ext cx="9217289" cy="7219092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8500" h="6883400">
                <a:moveTo>
                  <a:pt x="0" y="12700"/>
                </a:moveTo>
                <a:lnTo>
                  <a:pt x="0" y="63500"/>
                </a:lnTo>
                <a:lnTo>
                  <a:pt x="3937000" y="6883400"/>
                </a:lnTo>
                <a:lnTo>
                  <a:pt x="9588500" y="6870700"/>
                </a:lnTo>
                <a:cubicBezTo>
                  <a:pt x="9584267" y="4580467"/>
                  <a:pt x="9580033" y="2290233"/>
                  <a:pt x="9575800" y="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38109"/>
            <a:ext cx="12226920" cy="6935806"/>
            <a:chOff x="0" y="-866091"/>
            <a:chExt cx="12192000" cy="8590180"/>
          </a:xfrm>
        </p:grpSpPr>
        <p:sp>
          <p:nvSpPr>
            <p:cNvPr id="5" name="矩形 4"/>
            <p:cNvSpPr/>
            <p:nvPr/>
          </p:nvSpPr>
          <p:spPr>
            <a:xfrm>
              <a:off x="0" y="-866090"/>
              <a:ext cx="80821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8377084" y="-866091"/>
              <a:ext cx="38149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" name="任意多边形 7"/>
          <p:cNvSpPr/>
          <p:nvPr/>
        </p:nvSpPr>
        <p:spPr>
          <a:xfrm rot="3679798">
            <a:off x="9164739" y="3838554"/>
            <a:ext cx="3854363" cy="4568614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  <a:gd name="connsiteX0-1" fmla="*/ 0 w 9575800"/>
              <a:gd name="connsiteY0-2" fmla="*/ 12700 h 6883400"/>
              <a:gd name="connsiteX1-3" fmla="*/ 0 w 9575800"/>
              <a:gd name="connsiteY1-4" fmla="*/ 63500 h 6883400"/>
              <a:gd name="connsiteX2-5" fmla="*/ 3937000 w 9575800"/>
              <a:gd name="connsiteY2-6" fmla="*/ 6883400 h 6883400"/>
              <a:gd name="connsiteX3-7" fmla="*/ 9575800 w 9575800"/>
              <a:gd name="connsiteY3-8" fmla="*/ 0 h 6883400"/>
              <a:gd name="connsiteX4-9" fmla="*/ 0 w 9575800"/>
              <a:gd name="connsiteY4-10" fmla="*/ 12700 h 6883400"/>
              <a:gd name="connsiteX0-11" fmla="*/ 0 w 9575800"/>
              <a:gd name="connsiteY0-12" fmla="*/ 12700 h 6929760"/>
              <a:gd name="connsiteX1-13" fmla="*/ 0 w 9575800"/>
              <a:gd name="connsiteY1-14" fmla="*/ 63500 h 6929760"/>
              <a:gd name="connsiteX2-15" fmla="*/ 3962598 w 9575800"/>
              <a:gd name="connsiteY2-16" fmla="*/ 6929760 h 6929760"/>
              <a:gd name="connsiteX3-17" fmla="*/ 9575800 w 9575800"/>
              <a:gd name="connsiteY3-18" fmla="*/ 0 h 6929760"/>
              <a:gd name="connsiteX4-19" fmla="*/ 0 w 9575800"/>
              <a:gd name="connsiteY4-20" fmla="*/ 12700 h 6929760"/>
              <a:gd name="connsiteX0-21" fmla="*/ 0 w 5394685"/>
              <a:gd name="connsiteY0-22" fmla="*/ 0 h 6917060"/>
              <a:gd name="connsiteX1-23" fmla="*/ 0 w 5394685"/>
              <a:gd name="connsiteY1-24" fmla="*/ 50800 h 6917060"/>
              <a:gd name="connsiteX2-25" fmla="*/ 3962598 w 5394685"/>
              <a:gd name="connsiteY2-26" fmla="*/ 6917060 h 6917060"/>
              <a:gd name="connsiteX3-27" fmla="*/ 5394685 w 5394685"/>
              <a:gd name="connsiteY3-28" fmla="*/ 4419577 h 6917060"/>
              <a:gd name="connsiteX4-29" fmla="*/ 0 w 5394685"/>
              <a:gd name="connsiteY4-30" fmla="*/ 0 h 6917060"/>
              <a:gd name="connsiteX0-31" fmla="*/ 818730 w 5394685"/>
              <a:gd name="connsiteY0-32" fmla="*/ 395472 h 6866260"/>
              <a:gd name="connsiteX1-33" fmla="*/ 0 w 5394685"/>
              <a:gd name="connsiteY1-34" fmla="*/ 0 h 6866260"/>
              <a:gd name="connsiteX2-35" fmla="*/ 3962598 w 5394685"/>
              <a:gd name="connsiteY2-36" fmla="*/ 6866260 h 6866260"/>
              <a:gd name="connsiteX3-37" fmla="*/ 5394685 w 5394685"/>
              <a:gd name="connsiteY3-38" fmla="*/ 4368777 h 6866260"/>
              <a:gd name="connsiteX4-39" fmla="*/ 818730 w 5394685"/>
              <a:gd name="connsiteY4-40" fmla="*/ 395472 h 6866260"/>
              <a:gd name="connsiteX0-41" fmla="*/ 5394685 w 5394685"/>
              <a:gd name="connsiteY0-42" fmla="*/ 4368777 h 6866260"/>
              <a:gd name="connsiteX1-43" fmla="*/ 0 w 5394685"/>
              <a:gd name="connsiteY1-44" fmla="*/ 0 h 6866260"/>
              <a:gd name="connsiteX2-45" fmla="*/ 3962598 w 5394685"/>
              <a:gd name="connsiteY2-46" fmla="*/ 6866260 h 6866260"/>
              <a:gd name="connsiteX3-47" fmla="*/ 5394685 w 5394685"/>
              <a:gd name="connsiteY3-48" fmla="*/ 4368777 h 6866260"/>
              <a:gd name="connsiteX0-49" fmla="*/ 4063367 w 4063367"/>
              <a:gd name="connsiteY0-50" fmla="*/ 2071726 h 4569209"/>
              <a:gd name="connsiteX1-51" fmla="*/ 0 w 4063367"/>
              <a:gd name="connsiteY1-52" fmla="*/ 0 h 4569209"/>
              <a:gd name="connsiteX2-53" fmla="*/ 2631280 w 4063367"/>
              <a:gd name="connsiteY2-54" fmla="*/ 4569209 h 4569209"/>
              <a:gd name="connsiteX3-55" fmla="*/ 4063367 w 4063367"/>
              <a:gd name="connsiteY3-56" fmla="*/ 2071726 h 4569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063367" h="4569209">
                <a:moveTo>
                  <a:pt x="4063367" y="2071726"/>
                </a:moveTo>
                <a:lnTo>
                  <a:pt x="0" y="0"/>
                </a:lnTo>
                <a:lnTo>
                  <a:pt x="2631280" y="4569209"/>
                </a:lnTo>
                <a:lnTo>
                  <a:pt x="4063367" y="2071726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-14513" y="-869815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91148" y="2812635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617075" y="3016006"/>
            <a:ext cx="7109850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900" dirty="0">
                <a:ln w="0"/>
                <a:solidFill>
                  <a:prstClr val="white">
                    <a:lumMod val="85000"/>
                  </a:prst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Thank you</a:t>
            </a:r>
            <a:r>
              <a:rPr lang="en-US" altLang="zh-CN" sz="6600" spc="900" dirty="0">
                <a:ln w="0"/>
                <a:solidFill>
                  <a:prstClr val="white"/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 </a:t>
            </a:r>
            <a:endParaRPr lang="zh-CN" altLang="en-US" sz="6600" spc="900" dirty="0">
              <a:ln w="0"/>
              <a:solidFill>
                <a:prstClr val="white"/>
              </a:solidFill>
              <a:latin typeface="Felix Titling" panose="04060505060202020A04" pitchFamily="82" charset="0"/>
              <a:ea typeface="Yu Gothic Light" panose="020B03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6137" y="2057970"/>
            <a:ext cx="3023703" cy="11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6600" spc="300" dirty="0">
                <a:ln w="0"/>
                <a:solidFill>
                  <a:prstClr val="white">
                    <a:alpha val="96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2015</a:t>
            </a:r>
            <a:endParaRPr lang="zh-CN" altLang="en-US" sz="6600" spc="300" dirty="0">
              <a:ln w="0"/>
              <a:solidFill>
                <a:prstClr val="white">
                  <a:alpha val="96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-1925539" y="4692003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1856259" y="-2717133"/>
            <a:ext cx="1041756" cy="1630986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 rot="10800000">
            <a:off x="6820279" y="4173319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1" name="TextBox 3"/>
          <p:cNvSpPr txBox="1">
            <a:spLocks noChangeArrowheads="1"/>
          </p:cNvSpPr>
          <p:nvPr/>
        </p:nvSpPr>
        <p:spPr bwMode="auto">
          <a:xfrm>
            <a:off x="4833392" y="3710848"/>
            <a:ext cx="2027333" cy="4624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defRPr>
            </a:lvl1pPr>
          </a:lstStyle>
          <a:p>
            <a:pPr defTabSz="914400"/>
            <a:r>
              <a:rPr lang="en-US" altLang="zh-CN" sz="1200" spc="3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  www.rapidppt.com </a:t>
            </a:r>
            <a:endParaRPr lang="en-US" altLang="zh-CN" sz="1200" spc="3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TextBox 3"/>
          <p:cNvSpPr txBox="1">
            <a:spLocks noChangeArrowheads="1"/>
          </p:cNvSpPr>
          <p:nvPr/>
        </p:nvSpPr>
        <p:spPr bwMode="auto">
          <a:xfrm>
            <a:off x="5332086" y="4077012"/>
            <a:ext cx="1823569" cy="2462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defRPr>
            </a:lvl1pPr>
          </a:lstStyle>
          <a:p>
            <a:pPr defTabSz="914400"/>
            <a:r>
              <a:rPr lang="en-US" altLang="zh-CN" sz="1000" spc="3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www.rapidesign.cn</a:t>
            </a:r>
            <a:endParaRPr lang="en-US" altLang="zh-CN" sz="1000" spc="3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9883647" y="4746020"/>
            <a:ext cx="5015273" cy="1573478"/>
            <a:chOff x="9884934" y="4744921"/>
            <a:chExt cx="5015926" cy="1573114"/>
          </a:xfrm>
        </p:grpSpPr>
        <p:sp>
          <p:nvSpPr>
            <p:cNvPr id="94" name="任意多边形 93"/>
            <p:cNvSpPr/>
            <p:nvPr/>
          </p:nvSpPr>
          <p:spPr>
            <a:xfrm flipH="1">
              <a:off x="9884934" y="4744921"/>
              <a:ext cx="5015926" cy="1573114"/>
            </a:xfrm>
            <a:custGeom>
              <a:avLst/>
              <a:gdLst>
                <a:gd name="connsiteX0" fmla="*/ 3918857 w 5015926"/>
                <a:gd name="connsiteY0" fmla="*/ 0 h 1204687"/>
                <a:gd name="connsiteX1" fmla="*/ 5015926 w 5015926"/>
                <a:gd name="connsiteY1" fmla="*/ 1204687 h 1204687"/>
                <a:gd name="connsiteX2" fmla="*/ 3918857 w 5015926"/>
                <a:gd name="connsiteY2" fmla="*/ 1204687 h 1204687"/>
                <a:gd name="connsiteX3" fmla="*/ 0 w 5015926"/>
                <a:gd name="connsiteY3" fmla="*/ 1204687 h 1204687"/>
                <a:gd name="connsiteX4" fmla="*/ 0 w 5015926"/>
                <a:gd name="connsiteY4" fmla="*/ 1 h 1204687"/>
                <a:gd name="connsiteX5" fmla="*/ 3918857 w 5015926"/>
                <a:gd name="connsiteY5" fmla="*/ 1 h 1204687"/>
                <a:gd name="connsiteX0-1" fmla="*/ 4083957 w 5015926"/>
                <a:gd name="connsiteY0-2" fmla="*/ 0 h 1204687"/>
                <a:gd name="connsiteX1-3" fmla="*/ 5015926 w 5015926"/>
                <a:gd name="connsiteY1-4" fmla="*/ 1204687 h 1204687"/>
                <a:gd name="connsiteX2-5" fmla="*/ 3918857 w 5015926"/>
                <a:gd name="connsiteY2-6" fmla="*/ 1204687 h 1204687"/>
                <a:gd name="connsiteX3-7" fmla="*/ 0 w 5015926"/>
                <a:gd name="connsiteY3-8" fmla="*/ 1204687 h 1204687"/>
                <a:gd name="connsiteX4-9" fmla="*/ 0 w 5015926"/>
                <a:gd name="connsiteY4-10" fmla="*/ 1 h 1204687"/>
                <a:gd name="connsiteX5-11" fmla="*/ 3918857 w 5015926"/>
                <a:gd name="connsiteY5-12" fmla="*/ 1 h 1204687"/>
                <a:gd name="connsiteX6" fmla="*/ 4083957 w 5015926"/>
                <a:gd name="connsiteY6" fmla="*/ 0 h 1204687"/>
                <a:gd name="connsiteX0-13" fmla="*/ 4045857 w 5015926"/>
                <a:gd name="connsiteY0-14" fmla="*/ 0 h 1204687"/>
                <a:gd name="connsiteX1-15" fmla="*/ 5015926 w 5015926"/>
                <a:gd name="connsiteY1-16" fmla="*/ 1204687 h 1204687"/>
                <a:gd name="connsiteX2-17" fmla="*/ 3918857 w 5015926"/>
                <a:gd name="connsiteY2-18" fmla="*/ 1204687 h 1204687"/>
                <a:gd name="connsiteX3-19" fmla="*/ 0 w 5015926"/>
                <a:gd name="connsiteY3-20" fmla="*/ 1204687 h 1204687"/>
                <a:gd name="connsiteX4-21" fmla="*/ 0 w 5015926"/>
                <a:gd name="connsiteY4-22" fmla="*/ 1 h 1204687"/>
                <a:gd name="connsiteX5-23" fmla="*/ 3918857 w 5015926"/>
                <a:gd name="connsiteY5-24" fmla="*/ 1 h 1204687"/>
                <a:gd name="connsiteX6-25" fmla="*/ 4045857 w 5015926"/>
                <a:gd name="connsiteY6-26" fmla="*/ 0 h 12046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5015926" h="1204687">
                  <a:moveTo>
                    <a:pt x="4045857" y="0"/>
                  </a:moveTo>
                  <a:lnTo>
                    <a:pt x="5015926" y="1204687"/>
                  </a:lnTo>
                  <a:lnTo>
                    <a:pt x="3918857" y="1204687"/>
                  </a:lnTo>
                  <a:lnTo>
                    <a:pt x="0" y="1204687"/>
                  </a:lnTo>
                  <a:lnTo>
                    <a:pt x="0" y="1"/>
                  </a:lnTo>
                  <a:lnTo>
                    <a:pt x="3918857" y="1"/>
                  </a:lnTo>
                  <a:lnTo>
                    <a:pt x="4045857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bg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942148" y="488655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适用于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583075" y="521362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地产类商务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424378" y="5531478"/>
              <a:ext cx="1241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2015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工作总结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0762612" y="587875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通用模板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23 0.10764 L 0.07227 -0.2678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18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6 -0.23635 L -0.08945 0.3087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31" y="272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/>
      <p:bldP spid="16" grpId="0"/>
      <p:bldP spid="36" grpId="0" animBg="1"/>
      <p:bldP spid="41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73471" y="1558819"/>
            <a:ext cx="3643472" cy="3771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3900" spc="6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01</a:t>
            </a:r>
            <a:endParaRPr lang="zh-CN" altLang="en-US" sz="23900" spc="600" dirty="0">
              <a:solidFill>
                <a:prstClr val="white"/>
              </a:solidFill>
              <a:latin typeface="Ebrima" panose="02000000000000000000" pitchFamily="2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33389" y="4791286"/>
            <a:ext cx="5277208" cy="1381884"/>
            <a:chOff x="3433834" y="4790175"/>
            <a:chExt cx="5277895" cy="1381564"/>
          </a:xfrm>
        </p:grpSpPr>
        <p:sp>
          <p:nvSpPr>
            <p:cNvPr id="15" name="TextBox 9"/>
            <p:cNvSpPr txBox="1"/>
            <p:nvPr/>
          </p:nvSpPr>
          <p:spPr bwMode="auto">
            <a:xfrm>
              <a:off x="5018324" y="4790175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744642" y="5043142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433834" y="5433246"/>
              <a:ext cx="5277895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path" presetSubtype="0" accel="27000" decel="1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09 -0.35579 L -0.21432 0.46435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20" y="4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57 0.96574 L 0.18164 -0.3724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04" y="-6692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27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4" grpId="0" animBg="1"/>
      <p:bldP spid="25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3065382" y="-113430"/>
            <a:ext cx="5946816" cy="71109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9330067" y="1188904"/>
            <a:ext cx="2379717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7583328" y="3239865"/>
            <a:ext cx="3865077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5808941" y="5417942"/>
            <a:ext cx="3865077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54766" y="3373079"/>
            <a:ext cx="2510807" cy="418062"/>
            <a:chOff x="5755514" y="3372298"/>
            <a:chExt cx="2511134" cy="417965"/>
          </a:xfrm>
        </p:grpSpPr>
        <p:sp>
          <p:nvSpPr>
            <p:cNvPr id="21" name="平行四边形 20"/>
            <p:cNvSpPr/>
            <p:nvPr/>
          </p:nvSpPr>
          <p:spPr>
            <a:xfrm>
              <a:off x="5755514" y="3372298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TextBox 9"/>
            <p:cNvSpPr txBox="1"/>
            <p:nvPr/>
          </p:nvSpPr>
          <p:spPr bwMode="auto">
            <a:xfrm>
              <a:off x="6111296" y="3428541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21110" y="5555952"/>
            <a:ext cx="2511955" cy="418062"/>
            <a:chOff x="3940669" y="5554664"/>
            <a:chExt cx="2512282" cy="417965"/>
          </a:xfrm>
        </p:grpSpPr>
        <p:sp>
          <p:nvSpPr>
            <p:cNvPr id="22" name="平行四边形 21"/>
            <p:cNvSpPr/>
            <p:nvPr/>
          </p:nvSpPr>
          <p:spPr>
            <a:xfrm>
              <a:off x="3940669" y="5554664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TextBox 9"/>
            <p:cNvSpPr txBox="1"/>
            <p:nvPr/>
          </p:nvSpPr>
          <p:spPr bwMode="auto">
            <a:xfrm>
              <a:off x="4297599" y="5594369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59519" y="1338574"/>
            <a:ext cx="2533179" cy="418062"/>
            <a:chOff x="7479539" y="1338264"/>
            <a:chExt cx="2533509" cy="417965"/>
          </a:xfrm>
        </p:grpSpPr>
        <p:sp>
          <p:nvSpPr>
            <p:cNvPr id="20" name="平行四边形 19"/>
            <p:cNvSpPr/>
            <p:nvPr/>
          </p:nvSpPr>
          <p:spPr>
            <a:xfrm>
              <a:off x="7479539" y="1338264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9"/>
            <p:cNvSpPr txBox="1"/>
            <p:nvPr/>
          </p:nvSpPr>
          <p:spPr bwMode="auto">
            <a:xfrm>
              <a:off x="7857696" y="1379286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14699" y="2125356"/>
            <a:ext cx="2595139" cy="418062"/>
            <a:chOff x="5315389" y="2124864"/>
            <a:chExt cx="2595477" cy="417965"/>
          </a:xfrm>
        </p:grpSpPr>
        <p:sp>
          <p:nvSpPr>
            <p:cNvPr id="23" name="平行四边形 22"/>
            <p:cNvSpPr/>
            <p:nvPr/>
          </p:nvSpPr>
          <p:spPr>
            <a:xfrm>
              <a:off x="5315389" y="2124864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5755514" y="2159118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46015" y="4252314"/>
            <a:ext cx="2564487" cy="418062"/>
            <a:chOff x="3546475" y="4251328"/>
            <a:chExt cx="2564821" cy="417965"/>
          </a:xfrm>
        </p:grpSpPr>
        <p:sp>
          <p:nvSpPr>
            <p:cNvPr id="24" name="平行四边形 23"/>
            <p:cNvSpPr/>
            <p:nvPr/>
          </p:nvSpPr>
          <p:spPr>
            <a:xfrm>
              <a:off x="3546475" y="4251328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TextBox 9"/>
            <p:cNvSpPr txBox="1"/>
            <p:nvPr/>
          </p:nvSpPr>
          <p:spPr bwMode="auto">
            <a:xfrm>
              <a:off x="3955944" y="4318235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42" name="Text Box 11"/>
          <p:cNvSpPr txBox="1">
            <a:spLocks noChangeArrowheads="1"/>
          </p:cNvSpPr>
          <p:nvPr/>
        </p:nvSpPr>
        <p:spPr bwMode="auto">
          <a:xfrm>
            <a:off x="629176" y="4054919"/>
            <a:ext cx="2916836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2136483" y="1927739"/>
            <a:ext cx="3178215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45" name="组合 4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50" name="任意多边形 4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任意多边形 4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5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" b="5093"/>
          <a:stretch>
            <a:fillRect/>
          </a:stretch>
        </p:blipFill>
        <p:spPr>
          <a:xfrm>
            <a:off x="4713356" y="1948589"/>
            <a:ext cx="6142825" cy="4024485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grpSp>
        <p:nvGrpSpPr>
          <p:cNvPr id="28" name="组合 27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29" name="组合 28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4" name="任意多边形 33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任意多边形 29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82531" y="1930813"/>
            <a:ext cx="3018125" cy="4061801"/>
            <a:chOff x="1682750" y="1930364"/>
            <a:chExt cx="3018518" cy="4060861"/>
          </a:xfrm>
        </p:grpSpPr>
        <p:sp>
          <p:nvSpPr>
            <p:cNvPr id="2" name="矩形 1"/>
            <p:cNvSpPr/>
            <p:nvPr/>
          </p:nvSpPr>
          <p:spPr>
            <a:xfrm>
              <a:off x="1682750" y="1930364"/>
              <a:ext cx="3018518" cy="4060861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Text Box 11"/>
            <p:cNvSpPr txBox="1">
              <a:spLocks noChangeArrowheads="1"/>
            </p:cNvSpPr>
            <p:nvPr/>
          </p:nvSpPr>
          <p:spPr bwMode="auto">
            <a:xfrm>
              <a:off x="1934252" y="2889891"/>
              <a:ext cx="262091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1943777" y="3951721"/>
              <a:ext cx="262091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5" name="TextBox 9"/>
          <p:cNvSpPr txBox="1"/>
          <p:nvPr/>
        </p:nvSpPr>
        <p:spPr bwMode="auto">
          <a:xfrm>
            <a:off x="5522717" y="3953106"/>
            <a:ext cx="1105185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添加标题</a:t>
            </a:r>
            <a:endParaRPr lang="zh-CN" altLang="en-US" sz="1800" b="1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2" name="组合 51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57" name="任意多边形 56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任意多边形 52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091599" y="2220474"/>
            <a:ext cx="3913932" cy="962862"/>
            <a:chOff x="1306249" y="1889885"/>
            <a:chExt cx="3593462" cy="962639"/>
          </a:xfrm>
        </p:grpSpPr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1306249" y="2113860"/>
              <a:ext cx="359346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69" name="TextBox 9"/>
            <p:cNvSpPr txBox="1"/>
            <p:nvPr/>
          </p:nvSpPr>
          <p:spPr bwMode="auto">
            <a:xfrm>
              <a:off x="1318820" y="1889885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188019" y="2225014"/>
            <a:ext cx="3903557" cy="948147"/>
            <a:chOff x="1587892" y="1904596"/>
            <a:chExt cx="3583936" cy="947928"/>
          </a:xfrm>
        </p:grpSpPr>
        <p:sp>
          <p:nvSpPr>
            <p:cNvPr id="71" name="Text Box 11"/>
            <p:cNvSpPr txBox="1">
              <a:spLocks noChangeArrowheads="1"/>
            </p:cNvSpPr>
            <p:nvPr/>
          </p:nvSpPr>
          <p:spPr bwMode="auto">
            <a:xfrm>
              <a:off x="1587892" y="2113860"/>
              <a:ext cx="358393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72" name="TextBox 9"/>
            <p:cNvSpPr txBox="1"/>
            <p:nvPr/>
          </p:nvSpPr>
          <p:spPr bwMode="auto">
            <a:xfrm>
              <a:off x="3005011" y="1904596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194748" y="5129374"/>
            <a:ext cx="3903557" cy="948147"/>
            <a:chOff x="1587892" y="1904596"/>
            <a:chExt cx="3583936" cy="947928"/>
          </a:xfrm>
        </p:grpSpPr>
        <p:sp>
          <p:nvSpPr>
            <p:cNvPr id="80" name="Text Box 11"/>
            <p:cNvSpPr txBox="1">
              <a:spLocks noChangeArrowheads="1"/>
            </p:cNvSpPr>
            <p:nvPr/>
          </p:nvSpPr>
          <p:spPr bwMode="auto">
            <a:xfrm>
              <a:off x="1587892" y="2113860"/>
              <a:ext cx="358393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81" name="TextBox 9"/>
            <p:cNvSpPr txBox="1"/>
            <p:nvPr/>
          </p:nvSpPr>
          <p:spPr bwMode="auto">
            <a:xfrm>
              <a:off x="3005011" y="1904596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083226" y="5129374"/>
            <a:ext cx="3913932" cy="962862"/>
            <a:chOff x="1306249" y="1889885"/>
            <a:chExt cx="3593462" cy="962639"/>
          </a:xfrm>
        </p:grpSpPr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1306249" y="2113860"/>
              <a:ext cx="359346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84" name="TextBox 9"/>
            <p:cNvSpPr txBox="1"/>
            <p:nvPr/>
          </p:nvSpPr>
          <p:spPr bwMode="auto">
            <a:xfrm>
              <a:off x="1318820" y="1889885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363970" y="1894421"/>
            <a:ext cx="1455231" cy="1530069"/>
            <a:chOff x="5364669" y="1893981"/>
            <a:chExt cx="1455420" cy="1529715"/>
          </a:xfrm>
        </p:grpSpPr>
        <p:sp>
          <p:nvSpPr>
            <p:cNvPr id="60" name="任意多边形 59"/>
            <p:cNvSpPr/>
            <p:nvPr/>
          </p:nvSpPr>
          <p:spPr>
            <a:xfrm>
              <a:off x="5364669" y="1893981"/>
              <a:ext cx="1455420" cy="1529715"/>
            </a:xfrm>
            <a:custGeom>
              <a:avLst/>
              <a:gdLst>
                <a:gd name="connsiteX0" fmla="*/ 7620 w 1455420"/>
                <a:gd name="connsiteY0" fmla="*/ 0 h 1539240"/>
                <a:gd name="connsiteX1" fmla="*/ 7620 w 1455420"/>
                <a:gd name="connsiteY1" fmla="*/ 533400 h 1539240"/>
                <a:gd name="connsiteX2" fmla="*/ 403860 w 1455420"/>
                <a:gd name="connsiteY2" fmla="*/ 792480 h 1539240"/>
                <a:gd name="connsiteX3" fmla="*/ 0 w 1455420"/>
                <a:gd name="connsiteY3" fmla="*/ 1059180 h 1539240"/>
                <a:gd name="connsiteX4" fmla="*/ 0 w 1455420"/>
                <a:gd name="connsiteY4" fmla="*/ 1539240 h 1539240"/>
                <a:gd name="connsiteX5" fmla="*/ 1455420 w 1455420"/>
                <a:gd name="connsiteY5" fmla="*/ 1539240 h 1539240"/>
                <a:gd name="connsiteX6" fmla="*/ 1455420 w 1455420"/>
                <a:gd name="connsiteY6" fmla="*/ 15240 h 1539240"/>
                <a:gd name="connsiteX7" fmla="*/ 7620 w 1455420"/>
                <a:gd name="connsiteY7" fmla="*/ 0 h 1539240"/>
                <a:gd name="connsiteX0-1" fmla="*/ 7620 w 1455420"/>
                <a:gd name="connsiteY0-2" fmla="*/ 0 h 1529715"/>
                <a:gd name="connsiteX1-3" fmla="*/ 7620 w 1455420"/>
                <a:gd name="connsiteY1-4" fmla="*/ 523875 h 1529715"/>
                <a:gd name="connsiteX2-5" fmla="*/ 403860 w 1455420"/>
                <a:gd name="connsiteY2-6" fmla="*/ 782955 h 1529715"/>
                <a:gd name="connsiteX3-7" fmla="*/ 0 w 1455420"/>
                <a:gd name="connsiteY3-8" fmla="*/ 1049655 h 1529715"/>
                <a:gd name="connsiteX4-9" fmla="*/ 0 w 1455420"/>
                <a:gd name="connsiteY4-10" fmla="*/ 1529715 h 1529715"/>
                <a:gd name="connsiteX5-11" fmla="*/ 1455420 w 1455420"/>
                <a:gd name="connsiteY5-12" fmla="*/ 1529715 h 1529715"/>
                <a:gd name="connsiteX6-13" fmla="*/ 1455420 w 1455420"/>
                <a:gd name="connsiteY6-14" fmla="*/ 5715 h 1529715"/>
                <a:gd name="connsiteX7-15" fmla="*/ 7620 w 1455420"/>
                <a:gd name="connsiteY7-16" fmla="*/ 0 h 152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455420" h="1529715">
                  <a:moveTo>
                    <a:pt x="7620" y="0"/>
                  </a:moveTo>
                  <a:lnTo>
                    <a:pt x="7620" y="523875"/>
                  </a:lnTo>
                  <a:lnTo>
                    <a:pt x="403860" y="782955"/>
                  </a:lnTo>
                  <a:lnTo>
                    <a:pt x="0" y="1049655"/>
                  </a:lnTo>
                  <a:lnTo>
                    <a:pt x="0" y="1529715"/>
                  </a:lnTo>
                  <a:lnTo>
                    <a:pt x="1455420" y="1529715"/>
                  </a:lnTo>
                  <a:lnTo>
                    <a:pt x="1455420" y="5715"/>
                  </a:lnTo>
                  <a:lnTo>
                    <a:pt x="76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784831" y="2366450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01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834454" y="3429794"/>
            <a:ext cx="1529516" cy="1455757"/>
            <a:chOff x="3834953" y="3429000"/>
            <a:chExt cx="1529715" cy="1455420"/>
          </a:xfrm>
        </p:grpSpPr>
        <p:sp>
          <p:nvSpPr>
            <p:cNvPr id="87" name="任意多边形 86"/>
            <p:cNvSpPr/>
            <p:nvPr/>
          </p:nvSpPr>
          <p:spPr>
            <a:xfrm rot="16200000">
              <a:off x="3872101" y="3391852"/>
              <a:ext cx="1455420" cy="1529715"/>
            </a:xfrm>
            <a:custGeom>
              <a:avLst/>
              <a:gdLst>
                <a:gd name="connsiteX0" fmla="*/ 7620 w 1455420"/>
                <a:gd name="connsiteY0" fmla="*/ 0 h 1539240"/>
                <a:gd name="connsiteX1" fmla="*/ 7620 w 1455420"/>
                <a:gd name="connsiteY1" fmla="*/ 533400 h 1539240"/>
                <a:gd name="connsiteX2" fmla="*/ 403860 w 1455420"/>
                <a:gd name="connsiteY2" fmla="*/ 792480 h 1539240"/>
                <a:gd name="connsiteX3" fmla="*/ 0 w 1455420"/>
                <a:gd name="connsiteY3" fmla="*/ 1059180 h 1539240"/>
                <a:gd name="connsiteX4" fmla="*/ 0 w 1455420"/>
                <a:gd name="connsiteY4" fmla="*/ 1539240 h 1539240"/>
                <a:gd name="connsiteX5" fmla="*/ 1455420 w 1455420"/>
                <a:gd name="connsiteY5" fmla="*/ 1539240 h 1539240"/>
                <a:gd name="connsiteX6" fmla="*/ 1455420 w 1455420"/>
                <a:gd name="connsiteY6" fmla="*/ 15240 h 1539240"/>
                <a:gd name="connsiteX7" fmla="*/ 7620 w 1455420"/>
                <a:gd name="connsiteY7" fmla="*/ 0 h 1539240"/>
                <a:gd name="connsiteX0-1" fmla="*/ 7620 w 1455420"/>
                <a:gd name="connsiteY0-2" fmla="*/ 0 h 1529715"/>
                <a:gd name="connsiteX1-3" fmla="*/ 7620 w 1455420"/>
                <a:gd name="connsiteY1-4" fmla="*/ 523875 h 1529715"/>
                <a:gd name="connsiteX2-5" fmla="*/ 403860 w 1455420"/>
                <a:gd name="connsiteY2-6" fmla="*/ 782955 h 1529715"/>
                <a:gd name="connsiteX3-7" fmla="*/ 0 w 1455420"/>
                <a:gd name="connsiteY3-8" fmla="*/ 1049655 h 1529715"/>
                <a:gd name="connsiteX4-9" fmla="*/ 0 w 1455420"/>
                <a:gd name="connsiteY4-10" fmla="*/ 1529715 h 1529715"/>
                <a:gd name="connsiteX5-11" fmla="*/ 1455420 w 1455420"/>
                <a:gd name="connsiteY5-12" fmla="*/ 1529715 h 1529715"/>
                <a:gd name="connsiteX6-13" fmla="*/ 1455420 w 1455420"/>
                <a:gd name="connsiteY6-14" fmla="*/ 5715 h 1529715"/>
                <a:gd name="connsiteX7-15" fmla="*/ 7620 w 1455420"/>
                <a:gd name="connsiteY7-16" fmla="*/ 0 h 152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455420" h="1529715">
                  <a:moveTo>
                    <a:pt x="7620" y="0"/>
                  </a:moveTo>
                  <a:lnTo>
                    <a:pt x="7620" y="523875"/>
                  </a:lnTo>
                  <a:lnTo>
                    <a:pt x="403860" y="782955"/>
                  </a:lnTo>
                  <a:lnTo>
                    <a:pt x="0" y="1049655"/>
                  </a:lnTo>
                  <a:lnTo>
                    <a:pt x="0" y="1529715"/>
                  </a:lnTo>
                  <a:lnTo>
                    <a:pt x="1455420" y="1529715"/>
                  </a:lnTo>
                  <a:lnTo>
                    <a:pt x="1455420" y="5715"/>
                  </a:lnTo>
                  <a:lnTo>
                    <a:pt x="76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4298321" y="3856579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02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369996" y="4885553"/>
            <a:ext cx="1455231" cy="1530069"/>
            <a:chOff x="5370694" y="4884420"/>
            <a:chExt cx="1455420" cy="1529715"/>
          </a:xfrm>
        </p:grpSpPr>
        <p:sp>
          <p:nvSpPr>
            <p:cNvPr id="88" name="任意多边形 87"/>
            <p:cNvSpPr/>
            <p:nvPr/>
          </p:nvSpPr>
          <p:spPr>
            <a:xfrm rot="10800000">
              <a:off x="5370694" y="4884420"/>
              <a:ext cx="1455420" cy="1529715"/>
            </a:xfrm>
            <a:custGeom>
              <a:avLst/>
              <a:gdLst>
                <a:gd name="connsiteX0" fmla="*/ 7620 w 1455420"/>
                <a:gd name="connsiteY0" fmla="*/ 0 h 1539240"/>
                <a:gd name="connsiteX1" fmla="*/ 7620 w 1455420"/>
                <a:gd name="connsiteY1" fmla="*/ 533400 h 1539240"/>
                <a:gd name="connsiteX2" fmla="*/ 403860 w 1455420"/>
                <a:gd name="connsiteY2" fmla="*/ 792480 h 1539240"/>
                <a:gd name="connsiteX3" fmla="*/ 0 w 1455420"/>
                <a:gd name="connsiteY3" fmla="*/ 1059180 h 1539240"/>
                <a:gd name="connsiteX4" fmla="*/ 0 w 1455420"/>
                <a:gd name="connsiteY4" fmla="*/ 1539240 h 1539240"/>
                <a:gd name="connsiteX5" fmla="*/ 1455420 w 1455420"/>
                <a:gd name="connsiteY5" fmla="*/ 1539240 h 1539240"/>
                <a:gd name="connsiteX6" fmla="*/ 1455420 w 1455420"/>
                <a:gd name="connsiteY6" fmla="*/ 15240 h 1539240"/>
                <a:gd name="connsiteX7" fmla="*/ 7620 w 1455420"/>
                <a:gd name="connsiteY7" fmla="*/ 0 h 1539240"/>
                <a:gd name="connsiteX0-1" fmla="*/ 7620 w 1455420"/>
                <a:gd name="connsiteY0-2" fmla="*/ 0 h 1529715"/>
                <a:gd name="connsiteX1-3" fmla="*/ 7620 w 1455420"/>
                <a:gd name="connsiteY1-4" fmla="*/ 523875 h 1529715"/>
                <a:gd name="connsiteX2-5" fmla="*/ 403860 w 1455420"/>
                <a:gd name="connsiteY2-6" fmla="*/ 782955 h 1529715"/>
                <a:gd name="connsiteX3-7" fmla="*/ 0 w 1455420"/>
                <a:gd name="connsiteY3-8" fmla="*/ 1049655 h 1529715"/>
                <a:gd name="connsiteX4-9" fmla="*/ 0 w 1455420"/>
                <a:gd name="connsiteY4-10" fmla="*/ 1529715 h 1529715"/>
                <a:gd name="connsiteX5-11" fmla="*/ 1455420 w 1455420"/>
                <a:gd name="connsiteY5-12" fmla="*/ 1529715 h 1529715"/>
                <a:gd name="connsiteX6-13" fmla="*/ 1455420 w 1455420"/>
                <a:gd name="connsiteY6-14" fmla="*/ 5715 h 1529715"/>
                <a:gd name="connsiteX7-15" fmla="*/ 7620 w 1455420"/>
                <a:gd name="connsiteY7-16" fmla="*/ 0 h 152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455420" h="1529715">
                  <a:moveTo>
                    <a:pt x="7620" y="0"/>
                  </a:moveTo>
                  <a:lnTo>
                    <a:pt x="7620" y="523875"/>
                  </a:lnTo>
                  <a:lnTo>
                    <a:pt x="403860" y="782955"/>
                  </a:lnTo>
                  <a:lnTo>
                    <a:pt x="0" y="1049655"/>
                  </a:lnTo>
                  <a:lnTo>
                    <a:pt x="0" y="1529715"/>
                  </a:lnTo>
                  <a:lnTo>
                    <a:pt x="1455420" y="1529715"/>
                  </a:lnTo>
                  <a:lnTo>
                    <a:pt x="1455420" y="5715"/>
                  </a:lnTo>
                  <a:lnTo>
                    <a:pt x="76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784831" y="5362865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03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831248" y="3429795"/>
            <a:ext cx="1529516" cy="1455757"/>
            <a:chOff x="6832137" y="3429001"/>
            <a:chExt cx="1529715" cy="1455420"/>
          </a:xfrm>
        </p:grpSpPr>
        <p:sp>
          <p:nvSpPr>
            <p:cNvPr id="89" name="任意多边形 88"/>
            <p:cNvSpPr/>
            <p:nvPr/>
          </p:nvSpPr>
          <p:spPr>
            <a:xfrm rot="5400000">
              <a:off x="6869285" y="3391853"/>
              <a:ext cx="1455420" cy="1529715"/>
            </a:xfrm>
            <a:custGeom>
              <a:avLst/>
              <a:gdLst>
                <a:gd name="connsiteX0" fmla="*/ 7620 w 1455420"/>
                <a:gd name="connsiteY0" fmla="*/ 0 h 1539240"/>
                <a:gd name="connsiteX1" fmla="*/ 7620 w 1455420"/>
                <a:gd name="connsiteY1" fmla="*/ 533400 h 1539240"/>
                <a:gd name="connsiteX2" fmla="*/ 403860 w 1455420"/>
                <a:gd name="connsiteY2" fmla="*/ 792480 h 1539240"/>
                <a:gd name="connsiteX3" fmla="*/ 0 w 1455420"/>
                <a:gd name="connsiteY3" fmla="*/ 1059180 h 1539240"/>
                <a:gd name="connsiteX4" fmla="*/ 0 w 1455420"/>
                <a:gd name="connsiteY4" fmla="*/ 1539240 h 1539240"/>
                <a:gd name="connsiteX5" fmla="*/ 1455420 w 1455420"/>
                <a:gd name="connsiteY5" fmla="*/ 1539240 h 1539240"/>
                <a:gd name="connsiteX6" fmla="*/ 1455420 w 1455420"/>
                <a:gd name="connsiteY6" fmla="*/ 15240 h 1539240"/>
                <a:gd name="connsiteX7" fmla="*/ 7620 w 1455420"/>
                <a:gd name="connsiteY7" fmla="*/ 0 h 1539240"/>
                <a:gd name="connsiteX0-1" fmla="*/ 7620 w 1455420"/>
                <a:gd name="connsiteY0-2" fmla="*/ 0 h 1529715"/>
                <a:gd name="connsiteX1-3" fmla="*/ 7620 w 1455420"/>
                <a:gd name="connsiteY1-4" fmla="*/ 523875 h 1529715"/>
                <a:gd name="connsiteX2-5" fmla="*/ 403860 w 1455420"/>
                <a:gd name="connsiteY2-6" fmla="*/ 782955 h 1529715"/>
                <a:gd name="connsiteX3-7" fmla="*/ 0 w 1455420"/>
                <a:gd name="connsiteY3-8" fmla="*/ 1049655 h 1529715"/>
                <a:gd name="connsiteX4-9" fmla="*/ 0 w 1455420"/>
                <a:gd name="connsiteY4-10" fmla="*/ 1529715 h 1529715"/>
                <a:gd name="connsiteX5-11" fmla="*/ 1455420 w 1455420"/>
                <a:gd name="connsiteY5-12" fmla="*/ 1529715 h 1529715"/>
                <a:gd name="connsiteX6-13" fmla="*/ 1455420 w 1455420"/>
                <a:gd name="connsiteY6-14" fmla="*/ 5715 h 1529715"/>
                <a:gd name="connsiteX7-15" fmla="*/ 7620 w 1455420"/>
                <a:gd name="connsiteY7-16" fmla="*/ 0 h 152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455420" h="1529715">
                  <a:moveTo>
                    <a:pt x="7620" y="0"/>
                  </a:moveTo>
                  <a:lnTo>
                    <a:pt x="7620" y="523875"/>
                  </a:lnTo>
                  <a:lnTo>
                    <a:pt x="403860" y="782955"/>
                  </a:lnTo>
                  <a:lnTo>
                    <a:pt x="0" y="1049655"/>
                  </a:lnTo>
                  <a:lnTo>
                    <a:pt x="0" y="1529715"/>
                  </a:lnTo>
                  <a:lnTo>
                    <a:pt x="1455420" y="1529715"/>
                  </a:lnTo>
                  <a:lnTo>
                    <a:pt x="1455420" y="5715"/>
                  </a:lnTo>
                  <a:lnTo>
                    <a:pt x="76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230350" y="3844469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04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5"/>
          <a:stretch>
            <a:fillRect/>
          </a:stretch>
        </p:blipFill>
        <p:spPr>
          <a:xfrm>
            <a:off x="6346215" y="2020140"/>
            <a:ext cx="4393412" cy="25076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3" b="9074"/>
          <a:stretch>
            <a:fillRect/>
          </a:stretch>
        </p:blipFill>
        <p:spPr>
          <a:xfrm>
            <a:off x="1458083" y="2034512"/>
            <a:ext cx="4234693" cy="2493241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1371877" y="1946695"/>
            <a:ext cx="478909" cy="391977"/>
          </a:xfrm>
          <a:custGeom>
            <a:avLst/>
            <a:gdLst>
              <a:gd name="connsiteX0" fmla="*/ 0 w 478971"/>
              <a:gd name="connsiteY0" fmla="*/ 391886 h 391886"/>
              <a:gd name="connsiteX1" fmla="*/ 0 w 478971"/>
              <a:gd name="connsiteY1" fmla="*/ 0 h 391886"/>
              <a:gd name="connsiteX2" fmla="*/ 478971 w 478971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971" h="391886">
                <a:moveTo>
                  <a:pt x="0" y="391886"/>
                </a:moveTo>
                <a:lnTo>
                  <a:pt x="0" y="0"/>
                </a:lnTo>
                <a:lnTo>
                  <a:pt x="478971" y="0"/>
                </a:lnTo>
              </a:path>
            </a:pathLst>
          </a:custGeom>
          <a:noFill/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任意多边形 21"/>
          <p:cNvSpPr/>
          <p:nvPr/>
        </p:nvSpPr>
        <p:spPr>
          <a:xfrm flipH="1" flipV="1">
            <a:off x="5287378" y="4217243"/>
            <a:ext cx="478909" cy="391977"/>
          </a:xfrm>
          <a:custGeom>
            <a:avLst/>
            <a:gdLst>
              <a:gd name="connsiteX0" fmla="*/ 0 w 478971"/>
              <a:gd name="connsiteY0" fmla="*/ 391886 h 391886"/>
              <a:gd name="connsiteX1" fmla="*/ 0 w 478971"/>
              <a:gd name="connsiteY1" fmla="*/ 0 h 391886"/>
              <a:gd name="connsiteX2" fmla="*/ 478971 w 478971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971" h="391886">
                <a:moveTo>
                  <a:pt x="0" y="391886"/>
                </a:moveTo>
                <a:lnTo>
                  <a:pt x="0" y="0"/>
                </a:lnTo>
                <a:lnTo>
                  <a:pt x="478971" y="0"/>
                </a:lnTo>
              </a:path>
            </a:pathLst>
          </a:custGeom>
          <a:noFill/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29511" y="4895139"/>
            <a:ext cx="5015273" cy="1204966"/>
            <a:chOff x="1429696" y="4894004"/>
            <a:chExt cx="5015926" cy="1204687"/>
          </a:xfrm>
        </p:grpSpPr>
        <p:sp>
          <p:nvSpPr>
            <p:cNvPr id="42" name="任意多边形 41"/>
            <p:cNvSpPr/>
            <p:nvPr/>
          </p:nvSpPr>
          <p:spPr>
            <a:xfrm>
              <a:off x="1429696" y="4894004"/>
              <a:ext cx="5015926" cy="1204687"/>
            </a:xfrm>
            <a:custGeom>
              <a:avLst/>
              <a:gdLst>
                <a:gd name="connsiteX0" fmla="*/ 3918857 w 5015926"/>
                <a:gd name="connsiteY0" fmla="*/ 0 h 1204687"/>
                <a:gd name="connsiteX1" fmla="*/ 5015926 w 5015926"/>
                <a:gd name="connsiteY1" fmla="*/ 1204687 h 1204687"/>
                <a:gd name="connsiteX2" fmla="*/ 3918857 w 5015926"/>
                <a:gd name="connsiteY2" fmla="*/ 1204687 h 1204687"/>
                <a:gd name="connsiteX3" fmla="*/ 0 w 5015926"/>
                <a:gd name="connsiteY3" fmla="*/ 1204687 h 1204687"/>
                <a:gd name="connsiteX4" fmla="*/ 0 w 5015926"/>
                <a:gd name="connsiteY4" fmla="*/ 1 h 1204687"/>
                <a:gd name="connsiteX5" fmla="*/ 3918857 w 5015926"/>
                <a:gd name="connsiteY5" fmla="*/ 1 h 120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15926" h="1204687">
                  <a:moveTo>
                    <a:pt x="3918857" y="0"/>
                  </a:moveTo>
                  <a:lnTo>
                    <a:pt x="5015926" y="1204687"/>
                  </a:lnTo>
                  <a:lnTo>
                    <a:pt x="3918857" y="1204687"/>
                  </a:lnTo>
                  <a:lnTo>
                    <a:pt x="0" y="1204687"/>
                  </a:lnTo>
                  <a:lnTo>
                    <a:pt x="0" y="1"/>
                  </a:lnTo>
                  <a:lnTo>
                    <a:pt x="3918857" y="1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750295" y="5015026"/>
              <a:ext cx="3865580" cy="962639"/>
              <a:chOff x="1306249" y="1889885"/>
              <a:chExt cx="3865580" cy="962639"/>
            </a:xfrm>
          </p:grpSpPr>
          <p:sp>
            <p:nvSpPr>
              <p:cNvPr id="31" name="Text Box 11"/>
              <p:cNvSpPr txBox="1">
                <a:spLocks noChangeArrowheads="1"/>
              </p:cNvSpPr>
              <p:nvPr/>
            </p:nvSpPr>
            <p:spPr bwMode="auto">
              <a:xfrm>
                <a:off x="1306249" y="2113860"/>
                <a:ext cx="3865580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PPT</a:t>
                </a:r>
                <a:endPara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3" name="TextBox 9"/>
              <p:cNvSpPr txBox="1"/>
              <p:nvPr/>
            </p:nvSpPr>
            <p:spPr bwMode="auto">
              <a:xfrm>
                <a:off x="1318820" y="1889885"/>
                <a:ext cx="21553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点击此处添加标题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sp>
        <p:nvSpPr>
          <p:cNvPr id="40" name="任意多边形 39"/>
          <p:cNvSpPr/>
          <p:nvPr/>
        </p:nvSpPr>
        <p:spPr>
          <a:xfrm>
            <a:off x="6272707" y="1946695"/>
            <a:ext cx="478909" cy="391977"/>
          </a:xfrm>
          <a:custGeom>
            <a:avLst/>
            <a:gdLst>
              <a:gd name="connsiteX0" fmla="*/ 0 w 478971"/>
              <a:gd name="connsiteY0" fmla="*/ 391886 h 391886"/>
              <a:gd name="connsiteX1" fmla="*/ 0 w 478971"/>
              <a:gd name="connsiteY1" fmla="*/ 0 h 391886"/>
              <a:gd name="connsiteX2" fmla="*/ 478971 w 478971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971" h="391886">
                <a:moveTo>
                  <a:pt x="0" y="391886"/>
                </a:moveTo>
                <a:lnTo>
                  <a:pt x="0" y="0"/>
                </a:lnTo>
                <a:lnTo>
                  <a:pt x="478971" y="0"/>
                </a:lnTo>
              </a:path>
            </a:pathLst>
          </a:custGeom>
          <a:noFill/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46" name="组合 45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51" name="任意多边形 50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任意多边形 46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24355" y="4895139"/>
            <a:ext cx="5015273" cy="1204966"/>
            <a:chOff x="5725099" y="4894004"/>
            <a:chExt cx="5015926" cy="1204687"/>
          </a:xfrm>
        </p:grpSpPr>
        <p:sp>
          <p:nvSpPr>
            <p:cNvPr id="44" name="任意多边形 43"/>
            <p:cNvSpPr/>
            <p:nvPr/>
          </p:nvSpPr>
          <p:spPr>
            <a:xfrm flipH="1" flipV="1">
              <a:off x="5725099" y="4894004"/>
              <a:ext cx="5015926" cy="1204687"/>
            </a:xfrm>
            <a:custGeom>
              <a:avLst/>
              <a:gdLst>
                <a:gd name="connsiteX0" fmla="*/ 3918857 w 5015926"/>
                <a:gd name="connsiteY0" fmla="*/ 0 h 1204687"/>
                <a:gd name="connsiteX1" fmla="*/ 5015926 w 5015926"/>
                <a:gd name="connsiteY1" fmla="*/ 1204687 h 1204687"/>
                <a:gd name="connsiteX2" fmla="*/ 3918857 w 5015926"/>
                <a:gd name="connsiteY2" fmla="*/ 1204687 h 1204687"/>
                <a:gd name="connsiteX3" fmla="*/ 0 w 5015926"/>
                <a:gd name="connsiteY3" fmla="*/ 1204687 h 1204687"/>
                <a:gd name="connsiteX4" fmla="*/ 0 w 5015926"/>
                <a:gd name="connsiteY4" fmla="*/ 1 h 1204687"/>
                <a:gd name="connsiteX5" fmla="*/ 3918857 w 5015926"/>
                <a:gd name="connsiteY5" fmla="*/ 1 h 120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15926" h="1204687">
                  <a:moveTo>
                    <a:pt x="3918857" y="0"/>
                  </a:moveTo>
                  <a:lnTo>
                    <a:pt x="5015926" y="1204687"/>
                  </a:lnTo>
                  <a:lnTo>
                    <a:pt x="3918857" y="1204687"/>
                  </a:lnTo>
                  <a:lnTo>
                    <a:pt x="0" y="1204687"/>
                  </a:lnTo>
                  <a:lnTo>
                    <a:pt x="0" y="1"/>
                  </a:lnTo>
                  <a:lnTo>
                    <a:pt x="3918857" y="1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6624479" y="5022623"/>
              <a:ext cx="3865580" cy="961871"/>
              <a:chOff x="1306249" y="1890482"/>
              <a:chExt cx="3865580" cy="961871"/>
            </a:xfrm>
          </p:grpSpPr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1306249" y="2113860"/>
                <a:ext cx="3865580" cy="738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PPT</a:t>
                </a:r>
                <a:endPara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7" name="TextBox 9"/>
              <p:cNvSpPr txBox="1"/>
              <p:nvPr/>
            </p:nvSpPr>
            <p:spPr bwMode="auto">
              <a:xfrm>
                <a:off x="3016477" y="1890482"/>
                <a:ext cx="21553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点击此处添加标题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sp>
        <p:nvSpPr>
          <p:cNvPr id="41" name="任意多边形 40"/>
          <p:cNvSpPr/>
          <p:nvPr/>
        </p:nvSpPr>
        <p:spPr>
          <a:xfrm flipH="1" flipV="1">
            <a:off x="10334229" y="4197747"/>
            <a:ext cx="478909" cy="391977"/>
          </a:xfrm>
          <a:custGeom>
            <a:avLst/>
            <a:gdLst>
              <a:gd name="connsiteX0" fmla="*/ 0 w 478971"/>
              <a:gd name="connsiteY0" fmla="*/ 391886 h 391886"/>
              <a:gd name="connsiteX1" fmla="*/ 0 w 478971"/>
              <a:gd name="connsiteY1" fmla="*/ 0 h 391886"/>
              <a:gd name="connsiteX2" fmla="*/ 478971 w 478971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971" h="391886">
                <a:moveTo>
                  <a:pt x="0" y="391886"/>
                </a:moveTo>
                <a:lnTo>
                  <a:pt x="0" y="0"/>
                </a:lnTo>
                <a:lnTo>
                  <a:pt x="478971" y="0"/>
                </a:lnTo>
              </a:path>
            </a:pathLst>
          </a:custGeom>
          <a:noFill/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0" name="任意多边形 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0" y="1945365"/>
            <a:ext cx="12204925" cy="3760070"/>
          </a:xfrm>
          <a:custGeom>
            <a:avLst/>
            <a:gdLst>
              <a:gd name="connsiteX0" fmla="*/ 0 w 12206514"/>
              <a:gd name="connsiteY0" fmla="*/ 2017486 h 3759200"/>
              <a:gd name="connsiteX1" fmla="*/ 1828800 w 12206514"/>
              <a:gd name="connsiteY1" fmla="*/ 2017486 h 3759200"/>
              <a:gd name="connsiteX2" fmla="*/ 1828800 w 12206514"/>
              <a:gd name="connsiteY2" fmla="*/ 3759200 h 3759200"/>
              <a:gd name="connsiteX3" fmla="*/ 3744686 w 12206514"/>
              <a:gd name="connsiteY3" fmla="*/ 3759200 h 3759200"/>
              <a:gd name="connsiteX4" fmla="*/ 3744686 w 12206514"/>
              <a:gd name="connsiteY4" fmla="*/ 2191657 h 3759200"/>
              <a:gd name="connsiteX5" fmla="*/ 4644571 w 12206514"/>
              <a:gd name="connsiteY5" fmla="*/ 2191657 h 3759200"/>
              <a:gd name="connsiteX6" fmla="*/ 4644571 w 12206514"/>
              <a:gd name="connsiteY6" fmla="*/ 740229 h 3759200"/>
              <a:gd name="connsiteX7" fmla="*/ 4876800 w 12206514"/>
              <a:gd name="connsiteY7" fmla="*/ 754743 h 3759200"/>
              <a:gd name="connsiteX8" fmla="*/ 5050971 w 12206514"/>
              <a:gd name="connsiteY8" fmla="*/ 769257 h 3759200"/>
              <a:gd name="connsiteX9" fmla="*/ 6270171 w 12206514"/>
              <a:gd name="connsiteY9" fmla="*/ 754743 h 3759200"/>
              <a:gd name="connsiteX10" fmla="*/ 6516914 w 12206514"/>
              <a:gd name="connsiteY10" fmla="*/ 754743 h 3759200"/>
              <a:gd name="connsiteX11" fmla="*/ 6516914 w 12206514"/>
              <a:gd name="connsiteY11" fmla="*/ 754743 h 3759200"/>
              <a:gd name="connsiteX12" fmla="*/ 6531429 w 12206514"/>
              <a:gd name="connsiteY12" fmla="*/ 2496457 h 3759200"/>
              <a:gd name="connsiteX13" fmla="*/ 8389257 w 12206514"/>
              <a:gd name="connsiteY13" fmla="*/ 2496457 h 3759200"/>
              <a:gd name="connsiteX14" fmla="*/ 8389257 w 12206514"/>
              <a:gd name="connsiteY14" fmla="*/ 1262743 h 3759200"/>
              <a:gd name="connsiteX15" fmla="*/ 10682514 w 12206514"/>
              <a:gd name="connsiteY15" fmla="*/ 1248229 h 3759200"/>
              <a:gd name="connsiteX16" fmla="*/ 10682514 w 12206514"/>
              <a:gd name="connsiteY16" fmla="*/ 0 h 3759200"/>
              <a:gd name="connsiteX17" fmla="*/ 12206514 w 12206514"/>
              <a:gd name="connsiteY17" fmla="*/ 0 h 3759200"/>
              <a:gd name="connsiteX0-1" fmla="*/ 0 w 12206514"/>
              <a:gd name="connsiteY0-2" fmla="*/ 2017486 h 3759200"/>
              <a:gd name="connsiteX1-3" fmla="*/ 1828800 w 12206514"/>
              <a:gd name="connsiteY1-4" fmla="*/ 2017486 h 3759200"/>
              <a:gd name="connsiteX2-5" fmla="*/ 1828800 w 12206514"/>
              <a:gd name="connsiteY2-6" fmla="*/ 3759200 h 3759200"/>
              <a:gd name="connsiteX3-7" fmla="*/ 3744686 w 12206514"/>
              <a:gd name="connsiteY3-8" fmla="*/ 3759200 h 3759200"/>
              <a:gd name="connsiteX4-9" fmla="*/ 3744686 w 12206514"/>
              <a:gd name="connsiteY4-10" fmla="*/ 2191657 h 3759200"/>
              <a:gd name="connsiteX5-11" fmla="*/ 4644571 w 12206514"/>
              <a:gd name="connsiteY5-12" fmla="*/ 2191657 h 3759200"/>
              <a:gd name="connsiteX6-13" fmla="*/ 4644571 w 12206514"/>
              <a:gd name="connsiteY6-14" fmla="*/ 740229 h 3759200"/>
              <a:gd name="connsiteX7-15" fmla="*/ 5050971 w 12206514"/>
              <a:gd name="connsiteY7-16" fmla="*/ 769257 h 3759200"/>
              <a:gd name="connsiteX8-17" fmla="*/ 6270171 w 12206514"/>
              <a:gd name="connsiteY8-18" fmla="*/ 754743 h 3759200"/>
              <a:gd name="connsiteX9-19" fmla="*/ 6516914 w 12206514"/>
              <a:gd name="connsiteY9-20" fmla="*/ 754743 h 3759200"/>
              <a:gd name="connsiteX10-21" fmla="*/ 6516914 w 12206514"/>
              <a:gd name="connsiteY10-22" fmla="*/ 754743 h 3759200"/>
              <a:gd name="connsiteX11-23" fmla="*/ 6531429 w 12206514"/>
              <a:gd name="connsiteY11-24" fmla="*/ 2496457 h 3759200"/>
              <a:gd name="connsiteX12-25" fmla="*/ 8389257 w 12206514"/>
              <a:gd name="connsiteY12-26" fmla="*/ 2496457 h 3759200"/>
              <a:gd name="connsiteX13-27" fmla="*/ 8389257 w 12206514"/>
              <a:gd name="connsiteY13-28" fmla="*/ 1262743 h 3759200"/>
              <a:gd name="connsiteX14-29" fmla="*/ 10682514 w 12206514"/>
              <a:gd name="connsiteY14-30" fmla="*/ 1248229 h 3759200"/>
              <a:gd name="connsiteX15-31" fmla="*/ 10682514 w 12206514"/>
              <a:gd name="connsiteY15-32" fmla="*/ 0 h 3759200"/>
              <a:gd name="connsiteX16-33" fmla="*/ 12206514 w 12206514"/>
              <a:gd name="connsiteY16-34" fmla="*/ 0 h 3759200"/>
              <a:gd name="connsiteX0-35" fmla="*/ 0 w 12206514"/>
              <a:gd name="connsiteY0-36" fmla="*/ 2017486 h 3759200"/>
              <a:gd name="connsiteX1-37" fmla="*/ 1828800 w 12206514"/>
              <a:gd name="connsiteY1-38" fmla="*/ 2017486 h 3759200"/>
              <a:gd name="connsiteX2-39" fmla="*/ 1828800 w 12206514"/>
              <a:gd name="connsiteY2-40" fmla="*/ 3759200 h 3759200"/>
              <a:gd name="connsiteX3-41" fmla="*/ 3744686 w 12206514"/>
              <a:gd name="connsiteY3-42" fmla="*/ 3759200 h 3759200"/>
              <a:gd name="connsiteX4-43" fmla="*/ 3744686 w 12206514"/>
              <a:gd name="connsiteY4-44" fmla="*/ 2191657 h 3759200"/>
              <a:gd name="connsiteX5-45" fmla="*/ 4644571 w 12206514"/>
              <a:gd name="connsiteY5-46" fmla="*/ 2191657 h 3759200"/>
              <a:gd name="connsiteX6-47" fmla="*/ 4644571 w 12206514"/>
              <a:gd name="connsiteY6-48" fmla="*/ 765629 h 3759200"/>
              <a:gd name="connsiteX7-49" fmla="*/ 5050971 w 12206514"/>
              <a:gd name="connsiteY7-50" fmla="*/ 769257 h 3759200"/>
              <a:gd name="connsiteX8-51" fmla="*/ 6270171 w 12206514"/>
              <a:gd name="connsiteY8-52" fmla="*/ 754743 h 3759200"/>
              <a:gd name="connsiteX9-53" fmla="*/ 6516914 w 12206514"/>
              <a:gd name="connsiteY9-54" fmla="*/ 754743 h 3759200"/>
              <a:gd name="connsiteX10-55" fmla="*/ 6516914 w 12206514"/>
              <a:gd name="connsiteY10-56" fmla="*/ 754743 h 3759200"/>
              <a:gd name="connsiteX11-57" fmla="*/ 6531429 w 12206514"/>
              <a:gd name="connsiteY11-58" fmla="*/ 2496457 h 3759200"/>
              <a:gd name="connsiteX12-59" fmla="*/ 8389257 w 12206514"/>
              <a:gd name="connsiteY12-60" fmla="*/ 2496457 h 3759200"/>
              <a:gd name="connsiteX13-61" fmla="*/ 8389257 w 12206514"/>
              <a:gd name="connsiteY13-62" fmla="*/ 1262743 h 3759200"/>
              <a:gd name="connsiteX14-63" fmla="*/ 10682514 w 12206514"/>
              <a:gd name="connsiteY14-64" fmla="*/ 1248229 h 3759200"/>
              <a:gd name="connsiteX15-65" fmla="*/ 10682514 w 12206514"/>
              <a:gd name="connsiteY15-66" fmla="*/ 0 h 3759200"/>
              <a:gd name="connsiteX16-67" fmla="*/ 12206514 w 12206514"/>
              <a:gd name="connsiteY16-68" fmla="*/ 0 h 3759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2206514" h="3759200">
                <a:moveTo>
                  <a:pt x="0" y="2017486"/>
                </a:moveTo>
                <a:lnTo>
                  <a:pt x="1828800" y="2017486"/>
                </a:lnTo>
                <a:lnTo>
                  <a:pt x="1828800" y="3759200"/>
                </a:lnTo>
                <a:lnTo>
                  <a:pt x="3744686" y="3759200"/>
                </a:lnTo>
                <a:lnTo>
                  <a:pt x="3744686" y="2191657"/>
                </a:lnTo>
                <a:lnTo>
                  <a:pt x="4644571" y="2191657"/>
                </a:lnTo>
                <a:lnTo>
                  <a:pt x="4644571" y="765629"/>
                </a:lnTo>
                <a:cubicBezTo>
                  <a:pt x="4780038" y="766838"/>
                  <a:pt x="4780038" y="771071"/>
                  <a:pt x="5050971" y="769257"/>
                </a:cubicBezTo>
                <a:lnTo>
                  <a:pt x="6270171" y="754743"/>
                </a:lnTo>
                <a:lnTo>
                  <a:pt x="6516914" y="754743"/>
                </a:lnTo>
                <a:lnTo>
                  <a:pt x="6516914" y="754743"/>
                </a:lnTo>
                <a:lnTo>
                  <a:pt x="6531429" y="2496457"/>
                </a:lnTo>
                <a:lnTo>
                  <a:pt x="8389257" y="2496457"/>
                </a:lnTo>
                <a:lnTo>
                  <a:pt x="8389257" y="1262743"/>
                </a:lnTo>
                <a:lnTo>
                  <a:pt x="10682514" y="1248229"/>
                </a:lnTo>
                <a:lnTo>
                  <a:pt x="10682514" y="0"/>
                </a:lnTo>
                <a:lnTo>
                  <a:pt x="12206514" y="0"/>
                </a:lnTo>
              </a:path>
            </a:pathLst>
          </a:custGeom>
          <a:noFill/>
          <a:ln w="22225">
            <a:solidFill>
              <a:schemeClr val="bg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853187" y="3838390"/>
            <a:ext cx="464565" cy="25348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5496269" y="2581015"/>
            <a:ext cx="464565" cy="25348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9476997" y="3080652"/>
            <a:ext cx="464565" cy="25348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3516865" y="5232026"/>
            <a:ext cx="464397" cy="2535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945421" y="2974589"/>
            <a:ext cx="2167770" cy="1664147"/>
            <a:chOff x="1945674" y="2973899"/>
            <a:chExt cx="2168052" cy="1663762"/>
          </a:xfrm>
        </p:grpSpPr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1945674" y="3252666"/>
              <a:ext cx="194798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1" name="TextBox 9"/>
            <p:cNvSpPr txBox="1"/>
            <p:nvPr/>
          </p:nvSpPr>
          <p:spPr bwMode="auto">
            <a:xfrm>
              <a:off x="1958374" y="2973899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54506" y="4742687"/>
            <a:ext cx="2167770" cy="1635113"/>
            <a:chOff x="1945674" y="3002927"/>
            <a:chExt cx="2168052" cy="1634734"/>
          </a:xfrm>
        </p:grpSpPr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1945674" y="3252666"/>
              <a:ext cx="194798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5" name="TextBox 9"/>
            <p:cNvSpPr txBox="1"/>
            <p:nvPr/>
          </p:nvSpPr>
          <p:spPr bwMode="auto">
            <a:xfrm>
              <a:off x="1958374" y="3002927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09039" y="1958037"/>
            <a:ext cx="2167770" cy="1649630"/>
            <a:chOff x="1945674" y="2988413"/>
            <a:chExt cx="2168052" cy="1649248"/>
          </a:xfrm>
        </p:grpSpPr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1945674" y="3252666"/>
              <a:ext cx="194798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1958374" y="2988413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063291" y="3844360"/>
            <a:ext cx="2167770" cy="1649630"/>
            <a:chOff x="1945674" y="2988413"/>
            <a:chExt cx="2168052" cy="1649248"/>
          </a:xfrm>
        </p:grpSpPr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1945674" y="3252666"/>
              <a:ext cx="194798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1" name="TextBox 9"/>
            <p:cNvSpPr txBox="1"/>
            <p:nvPr/>
          </p:nvSpPr>
          <p:spPr bwMode="auto">
            <a:xfrm>
              <a:off x="1958374" y="2988413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 bwMode="auto">
          <a:xfrm>
            <a:off x="6969961" y="1888409"/>
            <a:ext cx="4059421" cy="3881810"/>
            <a:chOff x="5141082" y="2430213"/>
            <a:chExt cx="3535267" cy="3379731"/>
          </a:xfrm>
        </p:grpSpPr>
        <p:sp>
          <p:nvSpPr>
            <p:cNvPr id="12" name="TextBox 35"/>
            <p:cNvSpPr txBox="1">
              <a:spLocks noChangeArrowheads="1"/>
            </p:cNvSpPr>
            <p:nvPr/>
          </p:nvSpPr>
          <p:spPr bwMode="auto">
            <a:xfrm>
              <a:off x="5141082" y="2430213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3" name="TextBox 36"/>
            <p:cNvSpPr txBox="1">
              <a:spLocks noChangeArrowheads="1"/>
            </p:cNvSpPr>
            <p:nvPr/>
          </p:nvSpPr>
          <p:spPr bwMode="auto">
            <a:xfrm>
              <a:off x="5141082" y="3654988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4" name="TextBox 37"/>
            <p:cNvSpPr txBox="1">
              <a:spLocks noChangeArrowheads="1"/>
            </p:cNvSpPr>
            <p:nvPr/>
          </p:nvSpPr>
          <p:spPr bwMode="auto">
            <a:xfrm>
              <a:off x="5141082" y="4885239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26" name="组合 25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1" name="任意多边形 30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99225" y="1772787"/>
            <a:ext cx="1505525" cy="4259295"/>
            <a:chOff x="1199380" y="1772375"/>
            <a:chExt cx="1505721" cy="4258309"/>
          </a:xfrm>
        </p:grpSpPr>
        <p:grpSp>
          <p:nvGrpSpPr>
            <p:cNvPr id="2" name="组合 1"/>
            <p:cNvGrpSpPr/>
            <p:nvPr/>
          </p:nvGrpSpPr>
          <p:grpSpPr>
            <a:xfrm>
              <a:off x="1199380" y="1772375"/>
              <a:ext cx="1505721" cy="4258309"/>
              <a:chOff x="1199380" y="1772375"/>
              <a:chExt cx="1505721" cy="4258309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1199380" y="1772375"/>
                <a:ext cx="1505721" cy="4258309"/>
              </a:xfrm>
              <a:prstGeom prst="roundRect">
                <a:avLst>
                  <a:gd name="adj" fmla="val 12086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3293301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4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3620504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42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394201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46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425217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0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456233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603423" y="2305014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01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53184" y="1772787"/>
            <a:ext cx="1505525" cy="4259295"/>
            <a:chOff x="3053580" y="1772375"/>
            <a:chExt cx="1505721" cy="4258309"/>
          </a:xfrm>
        </p:grpSpPr>
        <p:sp>
          <p:nvSpPr>
            <p:cNvPr id="5" name="圆角矩形 4"/>
            <p:cNvSpPr/>
            <p:nvPr/>
          </p:nvSpPr>
          <p:spPr>
            <a:xfrm>
              <a:off x="3053580" y="1772375"/>
              <a:ext cx="1505721" cy="4258309"/>
            </a:xfrm>
            <a:prstGeom prst="roundRect">
              <a:avLst>
                <a:gd name="adj" fmla="val 1208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310546" y="3293304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5" name="TextBox 12"/>
            <p:cNvSpPr txBox="1">
              <a:spLocks noChangeArrowheads="1"/>
            </p:cNvSpPr>
            <p:nvPr/>
          </p:nvSpPr>
          <p:spPr bwMode="auto">
            <a:xfrm>
              <a:off x="3310546" y="3620507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3" name="TextBox 12"/>
            <p:cNvSpPr txBox="1">
              <a:spLocks noChangeArrowheads="1"/>
            </p:cNvSpPr>
            <p:nvPr/>
          </p:nvSpPr>
          <p:spPr bwMode="auto">
            <a:xfrm>
              <a:off x="3310546" y="394202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7" name="TextBox 12"/>
            <p:cNvSpPr txBox="1">
              <a:spLocks noChangeArrowheads="1"/>
            </p:cNvSpPr>
            <p:nvPr/>
          </p:nvSpPr>
          <p:spPr bwMode="auto">
            <a:xfrm>
              <a:off x="3310546" y="425218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1" name="TextBox 12"/>
            <p:cNvSpPr txBox="1">
              <a:spLocks noChangeArrowheads="1"/>
            </p:cNvSpPr>
            <p:nvPr/>
          </p:nvSpPr>
          <p:spPr bwMode="auto">
            <a:xfrm>
              <a:off x="3310546" y="456234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478024" y="2305013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02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08967" y="1772787"/>
            <a:ext cx="1503701" cy="4259295"/>
            <a:chOff x="4909604" y="1772375"/>
            <a:chExt cx="1503897" cy="4258309"/>
          </a:xfrm>
        </p:grpSpPr>
        <p:grpSp>
          <p:nvGrpSpPr>
            <p:cNvPr id="15" name="组合 14"/>
            <p:cNvGrpSpPr/>
            <p:nvPr/>
          </p:nvGrpSpPr>
          <p:grpSpPr>
            <a:xfrm>
              <a:off x="4909604" y="1772375"/>
              <a:ext cx="1503897" cy="4258309"/>
              <a:chOff x="4909604" y="1772375"/>
              <a:chExt cx="1503897" cy="4258309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4909604" y="1772375"/>
                <a:ext cx="1503897" cy="4258309"/>
              </a:xfrm>
              <a:prstGeom prst="roundRect">
                <a:avLst>
                  <a:gd name="adj" fmla="val 12086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3293301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6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3620504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44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394201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48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425217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2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456233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5352625" y="2305012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03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4389</Words>
  <Application>WPS 演示</Application>
  <PresentationFormat>自定义</PresentationFormat>
  <Paragraphs>528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Felix Titling</vt:lpstr>
      <vt:lpstr>Yu Gothic Light</vt:lpstr>
      <vt:lpstr>Kozuka Gothic Pr6N EL</vt:lpstr>
      <vt:lpstr>微软雅黑</vt:lpstr>
      <vt:lpstr>经典平黑简</vt:lpstr>
      <vt:lpstr>Calibri</vt:lpstr>
      <vt:lpstr>方正铁筋隶书简体</vt:lpstr>
      <vt:lpstr>创艺简细圆</vt:lpstr>
      <vt:lpstr>Ebrima</vt:lpstr>
      <vt:lpstr>CKanHK-Xbold</vt:lpstr>
      <vt:lpstr>方正卡通简体</vt:lpstr>
      <vt:lpstr>Arial Unicode MS</vt:lpstr>
      <vt:lpstr>Calibri Light</vt:lpstr>
      <vt:lpstr>专业字体设计服务/WWW.ZTSGC.COM/</vt:lpstr>
      <vt:lpstr>造字工房悦黑体验版特细体</vt:lpstr>
      <vt:lpstr>CorpoA</vt:lpstr>
      <vt:lpstr>黑体</vt:lpstr>
      <vt:lpstr>方正明尚体 落落自补</vt:lpstr>
      <vt:lpstr>A bite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2014-11-24T09:36:00Z</dcterms:created>
  <dcterms:modified xsi:type="dcterms:W3CDTF">2018-08-28T10:27:10Z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